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EAB7D-95D1-42F4-B23C-C43FE1CCE623}" v="38" dt="2023-11-01T03:08:49.464"/>
    <p1510:client id="{A786C944-21BF-F5F5-99CE-D138D91D2A4D}" v="1" dt="2023-11-01T20:42:00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88" y="13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bott, Heather" userId="8ebef113-e037-4d89-a70e-4d4fa7ecfcdf" providerId="ADAL" clId="{69B7193C-F559-4489-9110-25515C7ED8D7}"/>
    <pc:docChg chg="undo custSel addSld modSld sldOrd">
      <pc:chgData name="Talbott, Heather" userId="8ebef113-e037-4d89-a70e-4d4fa7ecfcdf" providerId="ADAL" clId="{69B7193C-F559-4489-9110-25515C7ED8D7}" dt="2023-11-01T22:11:07.099" v="402"/>
      <pc:docMkLst>
        <pc:docMk/>
      </pc:docMkLst>
      <pc:sldChg chg="addSp delSp modSp new mod">
        <pc:chgData name="Talbott, Heather" userId="8ebef113-e037-4d89-a70e-4d4fa7ecfcdf" providerId="ADAL" clId="{69B7193C-F559-4489-9110-25515C7ED8D7}" dt="2023-11-01T14:59:28.741" v="87" actId="1076"/>
        <pc:sldMkLst>
          <pc:docMk/>
          <pc:sldMk cId="118781069" sldId="271"/>
        </pc:sldMkLst>
        <pc:spChg chg="mod topLvl">
          <ac:chgData name="Talbott, Heather" userId="8ebef113-e037-4d89-a70e-4d4fa7ecfcdf" providerId="ADAL" clId="{69B7193C-F559-4489-9110-25515C7ED8D7}" dt="2023-11-01T14:57:03.031" v="37" actId="1037"/>
          <ac:spMkLst>
            <pc:docMk/>
            <pc:sldMk cId="118781069" sldId="271"/>
            <ac:spMk id="4" creationId="{39536EA7-B1A2-49C7-B895-97DB160AD1F4}"/>
          </ac:spMkLst>
        </pc:spChg>
        <pc:spChg chg="mod topLvl">
          <ac:chgData name="Talbott, Heather" userId="8ebef113-e037-4d89-a70e-4d4fa7ecfcdf" providerId="ADAL" clId="{69B7193C-F559-4489-9110-25515C7ED8D7}" dt="2023-11-01T14:57:11.314" v="55" actId="1037"/>
          <ac:spMkLst>
            <pc:docMk/>
            <pc:sldMk cId="118781069" sldId="271"/>
            <ac:spMk id="5" creationId="{527D9F32-F928-4D67-B967-53FFDDAE4223}"/>
          </ac:spMkLst>
        </pc:spChg>
        <pc:spChg chg="mod topLvl">
          <ac:chgData name="Talbott, Heather" userId="8ebef113-e037-4d89-a70e-4d4fa7ecfcdf" providerId="ADAL" clId="{69B7193C-F559-4489-9110-25515C7ED8D7}" dt="2023-11-01T14:57:08.044" v="50" actId="1037"/>
          <ac:spMkLst>
            <pc:docMk/>
            <pc:sldMk cId="118781069" sldId="271"/>
            <ac:spMk id="6" creationId="{F0B82395-3EC1-4CB6-BD3D-986A6F582111}"/>
          </ac:spMkLst>
        </pc:spChg>
        <pc:spChg chg="mod topLvl">
          <ac:chgData name="Talbott, Heather" userId="8ebef113-e037-4d89-a70e-4d4fa7ecfcdf" providerId="ADAL" clId="{69B7193C-F559-4489-9110-25515C7ED8D7}" dt="2023-11-01T14:57:14.785" v="60" actId="1037"/>
          <ac:spMkLst>
            <pc:docMk/>
            <pc:sldMk cId="118781069" sldId="271"/>
            <ac:spMk id="7" creationId="{E5670994-FD03-4EC3-9C2B-1BCF837F9A1F}"/>
          </ac:spMkLst>
        </pc:spChg>
        <pc:spChg chg="mod topLvl">
          <ac:chgData name="Talbott, Heather" userId="8ebef113-e037-4d89-a70e-4d4fa7ecfcdf" providerId="ADAL" clId="{69B7193C-F559-4489-9110-25515C7ED8D7}" dt="2023-11-01T14:56:48.386" v="8" actId="165"/>
          <ac:spMkLst>
            <pc:docMk/>
            <pc:sldMk cId="118781069" sldId="271"/>
            <ac:spMk id="8" creationId="{12752977-D868-4723-BB3F-4909D946B7B2}"/>
          </ac:spMkLst>
        </pc:spChg>
        <pc:spChg chg="mod topLvl">
          <ac:chgData name="Talbott, Heather" userId="8ebef113-e037-4d89-a70e-4d4fa7ecfcdf" providerId="ADAL" clId="{69B7193C-F559-4489-9110-25515C7ED8D7}" dt="2023-11-01T14:57:19.579" v="61" actId="20577"/>
          <ac:spMkLst>
            <pc:docMk/>
            <pc:sldMk cId="118781069" sldId="271"/>
            <ac:spMk id="14" creationId="{FB54DD05-1438-4E14-9F34-526620CD63A9}"/>
          </ac:spMkLst>
        </pc:spChg>
        <pc:spChg chg="mod topLvl">
          <ac:chgData name="Talbott, Heather" userId="8ebef113-e037-4d89-a70e-4d4fa7ecfcdf" providerId="ADAL" clId="{69B7193C-F559-4489-9110-25515C7ED8D7}" dt="2023-11-01T14:57:22.195" v="62" actId="20577"/>
          <ac:spMkLst>
            <pc:docMk/>
            <pc:sldMk cId="118781069" sldId="271"/>
            <ac:spMk id="16" creationId="{1AC28FBA-0111-4760-8F2E-F20DAB85C0B7}"/>
          </ac:spMkLst>
        </pc:spChg>
        <pc:spChg chg="mod topLvl">
          <ac:chgData name="Talbott, Heather" userId="8ebef113-e037-4d89-a70e-4d4fa7ecfcdf" providerId="ADAL" clId="{69B7193C-F559-4489-9110-25515C7ED8D7}" dt="2023-11-01T14:57:23.960" v="63" actId="20577"/>
          <ac:spMkLst>
            <pc:docMk/>
            <pc:sldMk cId="118781069" sldId="271"/>
            <ac:spMk id="18" creationId="{B9E2C8B0-7373-4EB7-B0C0-D77EDE2D241B}"/>
          </ac:spMkLst>
        </pc:spChg>
        <pc:spChg chg="mod topLvl">
          <ac:chgData name="Talbott, Heather" userId="8ebef113-e037-4d89-a70e-4d4fa7ecfcdf" providerId="ADAL" clId="{69B7193C-F559-4489-9110-25515C7ED8D7}" dt="2023-11-01T14:57:26.949" v="64" actId="20577"/>
          <ac:spMkLst>
            <pc:docMk/>
            <pc:sldMk cId="118781069" sldId="271"/>
            <ac:spMk id="20" creationId="{7CEFF157-53A5-4F8E-94E8-4DA653BE263C}"/>
          </ac:spMkLst>
        </pc:spChg>
        <pc:spChg chg="add mod">
          <ac:chgData name="Talbott, Heather" userId="8ebef113-e037-4d89-a70e-4d4fa7ecfcdf" providerId="ADAL" clId="{69B7193C-F559-4489-9110-25515C7ED8D7}" dt="2023-11-01T14:59:09.426" v="82" actId="1076"/>
          <ac:spMkLst>
            <pc:docMk/>
            <pc:sldMk cId="118781069" sldId="271"/>
            <ac:spMk id="23" creationId="{D6339AA6-6F3D-45F0-9BDA-3AD3EB2C28FB}"/>
          </ac:spMkLst>
        </pc:spChg>
        <pc:grpChg chg="add del mod">
          <ac:chgData name="Talbott, Heather" userId="8ebef113-e037-4d89-a70e-4d4fa7ecfcdf" providerId="ADAL" clId="{69B7193C-F559-4489-9110-25515C7ED8D7}" dt="2023-11-01T14:56:48.386" v="8" actId="165"/>
          <ac:grpSpMkLst>
            <pc:docMk/>
            <pc:sldMk cId="118781069" sldId="271"/>
            <ac:grpSpMk id="2" creationId="{5D45CCE5-8888-4E4E-A685-EE7C8FC234D9}"/>
          </ac:grpSpMkLst>
        </pc:grpChg>
        <pc:picChg chg="mod topLvl">
          <ac:chgData name="Talbott, Heather" userId="8ebef113-e037-4d89-a70e-4d4fa7ecfcdf" providerId="ADAL" clId="{69B7193C-F559-4489-9110-25515C7ED8D7}" dt="2023-11-01T14:56:48.386" v="8" actId="165"/>
          <ac:picMkLst>
            <pc:docMk/>
            <pc:sldMk cId="118781069" sldId="271"/>
            <ac:picMk id="3" creationId="{A82FA69B-3B1C-48BF-9084-0CB19758B87F}"/>
          </ac:picMkLst>
        </pc:picChg>
        <pc:picChg chg="add del mod">
          <ac:chgData name="Talbott, Heather" userId="8ebef113-e037-4d89-a70e-4d4fa7ecfcdf" providerId="ADAL" clId="{69B7193C-F559-4489-9110-25515C7ED8D7}" dt="2023-11-01T14:59:05.752" v="81" actId="478"/>
          <ac:picMkLst>
            <pc:docMk/>
            <pc:sldMk cId="118781069" sldId="271"/>
            <ac:picMk id="22" creationId="{5F9B2865-4A51-4B26-A54E-EA792BE91A9B}"/>
          </ac:picMkLst>
        </pc:picChg>
        <pc:picChg chg="add mod">
          <ac:chgData name="Talbott, Heather" userId="8ebef113-e037-4d89-a70e-4d4fa7ecfcdf" providerId="ADAL" clId="{69B7193C-F559-4489-9110-25515C7ED8D7}" dt="2023-11-01T14:59:28.741" v="87" actId="1076"/>
          <ac:picMkLst>
            <pc:docMk/>
            <pc:sldMk cId="118781069" sldId="271"/>
            <ac:picMk id="24" creationId="{E88275A6-EB23-4CB4-B44A-4C130C25080C}"/>
          </ac:picMkLst>
        </pc:picChg>
        <pc:cxnChg chg="mod topLvl">
          <ac:chgData name="Talbott, Heather" userId="8ebef113-e037-4d89-a70e-4d4fa7ecfcdf" providerId="ADAL" clId="{69B7193C-F559-4489-9110-25515C7ED8D7}" dt="2023-11-01T14:56:48.386" v="8" actId="165"/>
          <ac:cxnSpMkLst>
            <pc:docMk/>
            <pc:sldMk cId="118781069" sldId="271"/>
            <ac:cxnSpMk id="9" creationId="{8916C5E4-92EE-4A3F-8BB0-B81639C92FD3}"/>
          </ac:cxnSpMkLst>
        </pc:cxnChg>
        <pc:cxnChg chg="mod topLvl">
          <ac:chgData name="Talbott, Heather" userId="8ebef113-e037-4d89-a70e-4d4fa7ecfcdf" providerId="ADAL" clId="{69B7193C-F559-4489-9110-25515C7ED8D7}" dt="2023-11-01T14:56:48.386" v="8" actId="165"/>
          <ac:cxnSpMkLst>
            <pc:docMk/>
            <pc:sldMk cId="118781069" sldId="271"/>
            <ac:cxnSpMk id="10" creationId="{2DBA750D-4D4B-4682-9CEC-408908C67E5B}"/>
          </ac:cxnSpMkLst>
        </pc:cxnChg>
        <pc:cxnChg chg="mod topLvl">
          <ac:chgData name="Talbott, Heather" userId="8ebef113-e037-4d89-a70e-4d4fa7ecfcdf" providerId="ADAL" clId="{69B7193C-F559-4489-9110-25515C7ED8D7}" dt="2023-11-01T14:56:48.386" v="8" actId="165"/>
          <ac:cxnSpMkLst>
            <pc:docMk/>
            <pc:sldMk cId="118781069" sldId="271"/>
            <ac:cxnSpMk id="11" creationId="{07FB133E-EC4E-4379-8329-B95BF33D01BF}"/>
          </ac:cxnSpMkLst>
        </pc:cxnChg>
        <pc:cxnChg chg="mod topLvl">
          <ac:chgData name="Talbott, Heather" userId="8ebef113-e037-4d89-a70e-4d4fa7ecfcdf" providerId="ADAL" clId="{69B7193C-F559-4489-9110-25515C7ED8D7}" dt="2023-11-01T14:56:48.386" v="8" actId="165"/>
          <ac:cxnSpMkLst>
            <pc:docMk/>
            <pc:sldMk cId="118781069" sldId="271"/>
            <ac:cxnSpMk id="12" creationId="{0C240158-2838-4475-9045-B9108FF1CFF5}"/>
          </ac:cxnSpMkLst>
        </pc:cxnChg>
        <pc:cxnChg chg="mod topLvl">
          <ac:chgData name="Talbott, Heather" userId="8ebef113-e037-4d89-a70e-4d4fa7ecfcdf" providerId="ADAL" clId="{69B7193C-F559-4489-9110-25515C7ED8D7}" dt="2023-11-01T14:56:48.386" v="8" actId="165"/>
          <ac:cxnSpMkLst>
            <pc:docMk/>
            <pc:sldMk cId="118781069" sldId="271"/>
            <ac:cxnSpMk id="13" creationId="{4F88C323-5005-46D2-B6BF-B9E34B091035}"/>
          </ac:cxnSpMkLst>
        </pc:cxnChg>
        <pc:cxnChg chg="mod topLvl">
          <ac:chgData name="Talbott, Heather" userId="8ebef113-e037-4d89-a70e-4d4fa7ecfcdf" providerId="ADAL" clId="{69B7193C-F559-4489-9110-25515C7ED8D7}" dt="2023-11-01T14:56:48.386" v="8" actId="165"/>
          <ac:cxnSpMkLst>
            <pc:docMk/>
            <pc:sldMk cId="118781069" sldId="271"/>
            <ac:cxnSpMk id="15" creationId="{BDBE305B-B2AF-4EBB-8CC8-C3F3BC93FD8B}"/>
          </ac:cxnSpMkLst>
        </pc:cxnChg>
        <pc:cxnChg chg="mod topLvl">
          <ac:chgData name="Talbott, Heather" userId="8ebef113-e037-4d89-a70e-4d4fa7ecfcdf" providerId="ADAL" clId="{69B7193C-F559-4489-9110-25515C7ED8D7}" dt="2023-11-01T14:56:48.386" v="8" actId="165"/>
          <ac:cxnSpMkLst>
            <pc:docMk/>
            <pc:sldMk cId="118781069" sldId="271"/>
            <ac:cxnSpMk id="17" creationId="{143FA269-747A-4533-A76D-18F0E903B0A1}"/>
          </ac:cxnSpMkLst>
        </pc:cxnChg>
        <pc:cxnChg chg="mod topLvl">
          <ac:chgData name="Talbott, Heather" userId="8ebef113-e037-4d89-a70e-4d4fa7ecfcdf" providerId="ADAL" clId="{69B7193C-F559-4489-9110-25515C7ED8D7}" dt="2023-11-01T14:56:48.386" v="8" actId="165"/>
          <ac:cxnSpMkLst>
            <pc:docMk/>
            <pc:sldMk cId="118781069" sldId="271"/>
            <ac:cxnSpMk id="19" creationId="{492FA093-0EA8-49E0-9D9A-0533CA9A920E}"/>
          </ac:cxnSpMkLst>
        </pc:cxnChg>
        <pc:cxnChg chg="mod topLvl">
          <ac:chgData name="Talbott, Heather" userId="8ebef113-e037-4d89-a70e-4d4fa7ecfcdf" providerId="ADAL" clId="{69B7193C-F559-4489-9110-25515C7ED8D7}" dt="2023-11-01T14:56:48.386" v="8" actId="165"/>
          <ac:cxnSpMkLst>
            <pc:docMk/>
            <pc:sldMk cId="118781069" sldId="271"/>
            <ac:cxnSpMk id="21" creationId="{91BD8E6F-B7C2-4D77-94C2-695150667D92}"/>
          </ac:cxnSpMkLst>
        </pc:cxnChg>
      </pc:sldChg>
      <pc:sldChg chg="addSp delSp modSp new mod">
        <pc:chgData name="Talbott, Heather" userId="8ebef113-e037-4d89-a70e-4d4fa7ecfcdf" providerId="ADAL" clId="{69B7193C-F559-4489-9110-25515C7ED8D7}" dt="2023-11-01T14:59:44.427" v="92" actId="1076"/>
        <pc:sldMkLst>
          <pc:docMk/>
          <pc:sldMk cId="2697311777" sldId="272"/>
        </pc:sldMkLst>
        <pc:spChg chg="mod">
          <ac:chgData name="Talbott, Heather" userId="8ebef113-e037-4d89-a70e-4d4fa7ecfcdf" providerId="ADAL" clId="{69B7193C-F559-4489-9110-25515C7ED8D7}" dt="2023-11-01T14:58:19.768" v="70" actId="20577"/>
          <ac:spMkLst>
            <pc:docMk/>
            <pc:sldMk cId="2697311777" sldId="272"/>
            <ac:spMk id="4" creationId="{A8056792-4A32-46DE-B5AF-E96394D40A22}"/>
          </ac:spMkLst>
        </pc:spChg>
        <pc:spChg chg="mod">
          <ac:chgData name="Talbott, Heather" userId="8ebef113-e037-4d89-a70e-4d4fa7ecfcdf" providerId="ADAL" clId="{69B7193C-F559-4489-9110-25515C7ED8D7}" dt="2023-11-01T14:58:22.011" v="71" actId="20577"/>
          <ac:spMkLst>
            <pc:docMk/>
            <pc:sldMk cId="2697311777" sldId="272"/>
            <ac:spMk id="6" creationId="{B7827CBD-39BC-4E26-BC8F-C267150329AD}"/>
          </ac:spMkLst>
        </pc:spChg>
        <pc:spChg chg="mod">
          <ac:chgData name="Talbott, Heather" userId="8ebef113-e037-4d89-a70e-4d4fa7ecfcdf" providerId="ADAL" clId="{69B7193C-F559-4489-9110-25515C7ED8D7}" dt="2023-11-01T14:58:23.597" v="72" actId="20577"/>
          <ac:spMkLst>
            <pc:docMk/>
            <pc:sldMk cId="2697311777" sldId="272"/>
            <ac:spMk id="8" creationId="{CAAB520E-7B76-49EF-9AA5-E5E13329B44A}"/>
          </ac:spMkLst>
        </pc:spChg>
        <pc:spChg chg="mod">
          <ac:chgData name="Talbott, Heather" userId="8ebef113-e037-4d89-a70e-4d4fa7ecfcdf" providerId="ADAL" clId="{69B7193C-F559-4489-9110-25515C7ED8D7}" dt="2023-11-01T14:58:25.397" v="73" actId="20577"/>
          <ac:spMkLst>
            <pc:docMk/>
            <pc:sldMk cId="2697311777" sldId="272"/>
            <ac:spMk id="10" creationId="{93140567-FD1A-46F1-A426-AA503A482D9D}"/>
          </ac:spMkLst>
        </pc:spChg>
        <pc:spChg chg="mod">
          <ac:chgData name="Talbott, Heather" userId="8ebef113-e037-4d89-a70e-4d4fa7ecfcdf" providerId="ADAL" clId="{69B7193C-F559-4489-9110-25515C7ED8D7}" dt="2023-11-01T14:58:32.747" v="74" actId="121"/>
          <ac:spMkLst>
            <pc:docMk/>
            <pc:sldMk cId="2697311777" sldId="272"/>
            <ac:spMk id="12" creationId="{5297728A-BF68-431E-8846-F8A248C8B4BB}"/>
          </ac:spMkLst>
        </pc:spChg>
        <pc:spChg chg="mod">
          <ac:chgData name="Talbott, Heather" userId="8ebef113-e037-4d89-a70e-4d4fa7ecfcdf" providerId="ADAL" clId="{69B7193C-F559-4489-9110-25515C7ED8D7}" dt="2023-11-01T14:58:32.747" v="74" actId="121"/>
          <ac:spMkLst>
            <pc:docMk/>
            <pc:sldMk cId="2697311777" sldId="272"/>
            <ac:spMk id="14" creationId="{B8B9733E-84E9-4FA9-B8F3-3ADCF28EF4DD}"/>
          </ac:spMkLst>
        </pc:spChg>
        <pc:spChg chg="mod">
          <ac:chgData name="Talbott, Heather" userId="8ebef113-e037-4d89-a70e-4d4fa7ecfcdf" providerId="ADAL" clId="{69B7193C-F559-4489-9110-25515C7ED8D7}" dt="2023-11-01T14:59:35.176" v="88" actId="14100"/>
          <ac:spMkLst>
            <pc:docMk/>
            <pc:sldMk cId="2697311777" sldId="272"/>
            <ac:spMk id="16" creationId="{99352206-CDB8-47AE-A2BD-2AB98B169E83}"/>
          </ac:spMkLst>
        </pc:spChg>
        <pc:spChg chg="add del mod">
          <ac:chgData name="Talbott, Heather" userId="8ebef113-e037-4d89-a70e-4d4fa7ecfcdf" providerId="ADAL" clId="{69B7193C-F559-4489-9110-25515C7ED8D7}" dt="2023-11-01T14:59:26.066" v="86"/>
          <ac:spMkLst>
            <pc:docMk/>
            <pc:sldMk cId="2697311777" sldId="272"/>
            <ac:spMk id="19" creationId="{AAEEE423-0180-4B59-BA62-2F455345CA36}"/>
          </ac:spMkLst>
        </pc:spChg>
        <pc:spChg chg="add del mod">
          <ac:chgData name="Talbott, Heather" userId="8ebef113-e037-4d89-a70e-4d4fa7ecfcdf" providerId="ADAL" clId="{69B7193C-F559-4489-9110-25515C7ED8D7}" dt="2023-11-01T14:59:26.066" v="86"/>
          <ac:spMkLst>
            <pc:docMk/>
            <pc:sldMk cId="2697311777" sldId="272"/>
            <ac:spMk id="20" creationId="{7B8B1375-029A-41BE-B6FA-DA0209F9C25C}"/>
          </ac:spMkLst>
        </pc:spChg>
        <pc:spChg chg="add del mod">
          <ac:chgData name="Talbott, Heather" userId="8ebef113-e037-4d89-a70e-4d4fa7ecfcdf" providerId="ADAL" clId="{69B7193C-F559-4489-9110-25515C7ED8D7}" dt="2023-11-01T14:59:26.066" v="86"/>
          <ac:spMkLst>
            <pc:docMk/>
            <pc:sldMk cId="2697311777" sldId="272"/>
            <ac:spMk id="21" creationId="{DCB1071B-C637-47A5-A433-9EE5916C6BCC}"/>
          </ac:spMkLst>
        </pc:spChg>
        <pc:spChg chg="add del mod">
          <ac:chgData name="Talbott, Heather" userId="8ebef113-e037-4d89-a70e-4d4fa7ecfcdf" providerId="ADAL" clId="{69B7193C-F559-4489-9110-25515C7ED8D7}" dt="2023-11-01T14:59:26.066" v="86"/>
          <ac:spMkLst>
            <pc:docMk/>
            <pc:sldMk cId="2697311777" sldId="272"/>
            <ac:spMk id="22" creationId="{F854105C-1D0D-4EFE-82A4-24BB5C020D37}"/>
          </ac:spMkLst>
        </pc:spChg>
        <pc:spChg chg="add del mod">
          <ac:chgData name="Talbott, Heather" userId="8ebef113-e037-4d89-a70e-4d4fa7ecfcdf" providerId="ADAL" clId="{69B7193C-F559-4489-9110-25515C7ED8D7}" dt="2023-11-01T14:59:26.066" v="86"/>
          <ac:spMkLst>
            <pc:docMk/>
            <pc:sldMk cId="2697311777" sldId="272"/>
            <ac:spMk id="23" creationId="{1738CDE4-675D-483B-BB9A-59E35DB95C2C}"/>
          </ac:spMkLst>
        </pc:spChg>
        <pc:spChg chg="add del mod">
          <ac:chgData name="Talbott, Heather" userId="8ebef113-e037-4d89-a70e-4d4fa7ecfcdf" providerId="ADAL" clId="{69B7193C-F559-4489-9110-25515C7ED8D7}" dt="2023-11-01T14:59:26.066" v="86"/>
          <ac:spMkLst>
            <pc:docMk/>
            <pc:sldMk cId="2697311777" sldId="272"/>
            <ac:spMk id="29" creationId="{9E583235-5681-4789-8C77-C125D769E039}"/>
          </ac:spMkLst>
        </pc:spChg>
        <pc:spChg chg="add del mod">
          <ac:chgData name="Talbott, Heather" userId="8ebef113-e037-4d89-a70e-4d4fa7ecfcdf" providerId="ADAL" clId="{69B7193C-F559-4489-9110-25515C7ED8D7}" dt="2023-11-01T14:59:26.066" v="86"/>
          <ac:spMkLst>
            <pc:docMk/>
            <pc:sldMk cId="2697311777" sldId="272"/>
            <ac:spMk id="31" creationId="{E0FB8303-F9AD-447F-BB8D-D7DA787C9436}"/>
          </ac:spMkLst>
        </pc:spChg>
        <pc:spChg chg="add del mod">
          <ac:chgData name="Talbott, Heather" userId="8ebef113-e037-4d89-a70e-4d4fa7ecfcdf" providerId="ADAL" clId="{69B7193C-F559-4489-9110-25515C7ED8D7}" dt="2023-11-01T14:59:26.066" v="86"/>
          <ac:spMkLst>
            <pc:docMk/>
            <pc:sldMk cId="2697311777" sldId="272"/>
            <ac:spMk id="33" creationId="{A4BED1C4-06AE-42EA-A167-7DE066B74770}"/>
          </ac:spMkLst>
        </pc:spChg>
        <pc:spChg chg="add del mod">
          <ac:chgData name="Talbott, Heather" userId="8ebef113-e037-4d89-a70e-4d4fa7ecfcdf" providerId="ADAL" clId="{69B7193C-F559-4489-9110-25515C7ED8D7}" dt="2023-11-01T14:59:26.066" v="86"/>
          <ac:spMkLst>
            <pc:docMk/>
            <pc:sldMk cId="2697311777" sldId="272"/>
            <ac:spMk id="35" creationId="{3BD0B03C-5E85-4ABC-BD1D-CBF519C5522D}"/>
          </ac:spMkLst>
        </pc:spChg>
        <pc:spChg chg="add del mod">
          <ac:chgData name="Talbott, Heather" userId="8ebef113-e037-4d89-a70e-4d4fa7ecfcdf" providerId="ADAL" clId="{69B7193C-F559-4489-9110-25515C7ED8D7}" dt="2023-11-01T14:59:26.066" v="86"/>
          <ac:spMkLst>
            <pc:docMk/>
            <pc:sldMk cId="2697311777" sldId="272"/>
            <ac:spMk id="37" creationId="{BE5017B2-59C6-4578-8189-ECB19FE6DFB5}"/>
          </ac:spMkLst>
        </pc:spChg>
        <pc:spChg chg="add mod">
          <ac:chgData name="Talbott, Heather" userId="8ebef113-e037-4d89-a70e-4d4fa7ecfcdf" providerId="ADAL" clId="{69B7193C-F559-4489-9110-25515C7ED8D7}" dt="2023-11-01T14:59:39.867" v="90" actId="1076"/>
          <ac:spMkLst>
            <pc:docMk/>
            <pc:sldMk cId="2697311777" sldId="272"/>
            <ac:spMk id="38" creationId="{526A4311-5D06-42A3-BC4E-EA5AC7E81B2F}"/>
          </ac:spMkLst>
        </pc:spChg>
        <pc:grpChg chg="add mod">
          <ac:chgData name="Talbott, Heather" userId="8ebef113-e037-4d89-a70e-4d4fa7ecfcdf" providerId="ADAL" clId="{69B7193C-F559-4489-9110-25515C7ED8D7}" dt="2023-11-01T14:59:24.136" v="84" actId="1076"/>
          <ac:grpSpMkLst>
            <pc:docMk/>
            <pc:sldMk cId="2697311777" sldId="272"/>
            <ac:grpSpMk id="2" creationId="{B463606F-7BDC-4599-8548-46E82EE05B4E}"/>
          </ac:grpSpMkLst>
        </pc:grpChg>
        <pc:picChg chg="mod">
          <ac:chgData name="Talbott, Heather" userId="8ebef113-e037-4d89-a70e-4d4fa7ecfcdf" providerId="ADAL" clId="{69B7193C-F559-4489-9110-25515C7ED8D7}" dt="2023-11-01T14:58:10.188" v="67"/>
          <ac:picMkLst>
            <pc:docMk/>
            <pc:sldMk cId="2697311777" sldId="272"/>
            <ac:picMk id="3" creationId="{F517A0CF-24B1-4627-886E-B9C17680A08B}"/>
          </ac:picMkLst>
        </pc:picChg>
        <pc:picChg chg="add del mod">
          <ac:chgData name="Talbott, Heather" userId="8ebef113-e037-4d89-a70e-4d4fa7ecfcdf" providerId="ADAL" clId="{69B7193C-F559-4489-9110-25515C7ED8D7}" dt="2023-11-01T14:59:26.066" v="86"/>
          <ac:picMkLst>
            <pc:docMk/>
            <pc:sldMk cId="2697311777" sldId="272"/>
            <ac:picMk id="18" creationId="{0504339F-91E5-4537-AD08-F08CEB245E7A}"/>
          </ac:picMkLst>
        </pc:picChg>
        <pc:picChg chg="add mod">
          <ac:chgData name="Talbott, Heather" userId="8ebef113-e037-4d89-a70e-4d4fa7ecfcdf" providerId="ADAL" clId="{69B7193C-F559-4489-9110-25515C7ED8D7}" dt="2023-11-01T14:59:44.427" v="92" actId="1076"/>
          <ac:picMkLst>
            <pc:docMk/>
            <pc:sldMk cId="2697311777" sldId="272"/>
            <ac:picMk id="39" creationId="{460E901E-327E-4874-8229-3436BED98DDA}"/>
          </ac:picMkLst>
        </pc:picChg>
        <pc:cxnChg chg="mod">
          <ac:chgData name="Talbott, Heather" userId="8ebef113-e037-4d89-a70e-4d4fa7ecfcdf" providerId="ADAL" clId="{69B7193C-F559-4489-9110-25515C7ED8D7}" dt="2023-11-01T14:58:10.188" v="67"/>
          <ac:cxnSpMkLst>
            <pc:docMk/>
            <pc:sldMk cId="2697311777" sldId="272"/>
            <ac:cxnSpMk id="5" creationId="{E18F1BC1-1C93-40D8-A201-A42EE965FB7E}"/>
          </ac:cxnSpMkLst>
        </pc:cxnChg>
        <pc:cxnChg chg="mod">
          <ac:chgData name="Talbott, Heather" userId="8ebef113-e037-4d89-a70e-4d4fa7ecfcdf" providerId="ADAL" clId="{69B7193C-F559-4489-9110-25515C7ED8D7}" dt="2023-11-01T14:58:22.011" v="71" actId="20577"/>
          <ac:cxnSpMkLst>
            <pc:docMk/>
            <pc:sldMk cId="2697311777" sldId="272"/>
            <ac:cxnSpMk id="7" creationId="{449800D7-DABD-4AC8-BF66-BE3866467895}"/>
          </ac:cxnSpMkLst>
        </pc:cxnChg>
        <pc:cxnChg chg="mod">
          <ac:chgData name="Talbott, Heather" userId="8ebef113-e037-4d89-a70e-4d4fa7ecfcdf" providerId="ADAL" clId="{69B7193C-F559-4489-9110-25515C7ED8D7}" dt="2023-11-01T14:58:10.188" v="67"/>
          <ac:cxnSpMkLst>
            <pc:docMk/>
            <pc:sldMk cId="2697311777" sldId="272"/>
            <ac:cxnSpMk id="9" creationId="{980F25FB-71C3-42D8-9CCB-753C9AD47F33}"/>
          </ac:cxnSpMkLst>
        </pc:cxnChg>
        <pc:cxnChg chg="mod">
          <ac:chgData name="Talbott, Heather" userId="8ebef113-e037-4d89-a70e-4d4fa7ecfcdf" providerId="ADAL" clId="{69B7193C-F559-4489-9110-25515C7ED8D7}" dt="2023-11-01T14:58:25.397" v="73" actId="20577"/>
          <ac:cxnSpMkLst>
            <pc:docMk/>
            <pc:sldMk cId="2697311777" sldId="272"/>
            <ac:cxnSpMk id="11" creationId="{DAD136DD-A39C-4641-927D-D92E373066B4}"/>
          </ac:cxnSpMkLst>
        </pc:cxnChg>
        <pc:cxnChg chg="mod">
          <ac:chgData name="Talbott, Heather" userId="8ebef113-e037-4d89-a70e-4d4fa7ecfcdf" providerId="ADAL" clId="{69B7193C-F559-4489-9110-25515C7ED8D7}" dt="2023-11-01T14:58:10.188" v="67"/>
          <ac:cxnSpMkLst>
            <pc:docMk/>
            <pc:sldMk cId="2697311777" sldId="272"/>
            <ac:cxnSpMk id="13" creationId="{07893EAA-1800-4193-8FF5-BEB3B78BB4D3}"/>
          </ac:cxnSpMkLst>
        </pc:cxnChg>
        <pc:cxnChg chg="mod">
          <ac:chgData name="Talbott, Heather" userId="8ebef113-e037-4d89-a70e-4d4fa7ecfcdf" providerId="ADAL" clId="{69B7193C-F559-4489-9110-25515C7ED8D7}" dt="2023-11-01T14:58:13.388" v="68" actId="20577"/>
          <ac:cxnSpMkLst>
            <pc:docMk/>
            <pc:sldMk cId="2697311777" sldId="272"/>
            <ac:cxnSpMk id="15" creationId="{C70FD93B-83EE-4A38-B527-4EAEDCBF8FF6}"/>
          </ac:cxnSpMkLst>
        </pc:cxnChg>
        <pc:cxnChg chg="mod">
          <ac:chgData name="Talbott, Heather" userId="8ebef113-e037-4d89-a70e-4d4fa7ecfcdf" providerId="ADAL" clId="{69B7193C-F559-4489-9110-25515C7ED8D7}" dt="2023-11-01T14:58:25.397" v="73" actId="20577"/>
          <ac:cxnSpMkLst>
            <pc:docMk/>
            <pc:sldMk cId="2697311777" sldId="272"/>
            <ac:cxnSpMk id="17" creationId="{DD62059E-7864-4000-8C3F-AC4AC83F4A11}"/>
          </ac:cxnSpMkLst>
        </pc:cxnChg>
        <pc:cxnChg chg="add del mod">
          <ac:chgData name="Talbott, Heather" userId="8ebef113-e037-4d89-a70e-4d4fa7ecfcdf" providerId="ADAL" clId="{69B7193C-F559-4489-9110-25515C7ED8D7}" dt="2023-11-01T14:59:26.066" v="86"/>
          <ac:cxnSpMkLst>
            <pc:docMk/>
            <pc:sldMk cId="2697311777" sldId="272"/>
            <ac:cxnSpMk id="24" creationId="{A7DFC068-19E6-40A3-B060-89E99CD714BF}"/>
          </ac:cxnSpMkLst>
        </pc:cxnChg>
        <pc:cxnChg chg="add del mod">
          <ac:chgData name="Talbott, Heather" userId="8ebef113-e037-4d89-a70e-4d4fa7ecfcdf" providerId="ADAL" clId="{69B7193C-F559-4489-9110-25515C7ED8D7}" dt="2023-11-01T14:59:26.066" v="86"/>
          <ac:cxnSpMkLst>
            <pc:docMk/>
            <pc:sldMk cId="2697311777" sldId="272"/>
            <ac:cxnSpMk id="25" creationId="{B5D0AE1B-04CC-4259-8823-E5EDDAE71639}"/>
          </ac:cxnSpMkLst>
        </pc:cxnChg>
        <pc:cxnChg chg="add del mod">
          <ac:chgData name="Talbott, Heather" userId="8ebef113-e037-4d89-a70e-4d4fa7ecfcdf" providerId="ADAL" clId="{69B7193C-F559-4489-9110-25515C7ED8D7}" dt="2023-11-01T14:59:26.066" v="86"/>
          <ac:cxnSpMkLst>
            <pc:docMk/>
            <pc:sldMk cId="2697311777" sldId="272"/>
            <ac:cxnSpMk id="26" creationId="{A5DDC4F5-154F-4177-87FF-0A17F52CE27E}"/>
          </ac:cxnSpMkLst>
        </pc:cxnChg>
        <pc:cxnChg chg="add del mod">
          <ac:chgData name="Talbott, Heather" userId="8ebef113-e037-4d89-a70e-4d4fa7ecfcdf" providerId="ADAL" clId="{69B7193C-F559-4489-9110-25515C7ED8D7}" dt="2023-11-01T14:59:26.066" v="86"/>
          <ac:cxnSpMkLst>
            <pc:docMk/>
            <pc:sldMk cId="2697311777" sldId="272"/>
            <ac:cxnSpMk id="27" creationId="{385E5E70-75B4-4A8A-BB4D-26BB56B36BB2}"/>
          </ac:cxnSpMkLst>
        </pc:cxnChg>
        <pc:cxnChg chg="add del mod">
          <ac:chgData name="Talbott, Heather" userId="8ebef113-e037-4d89-a70e-4d4fa7ecfcdf" providerId="ADAL" clId="{69B7193C-F559-4489-9110-25515C7ED8D7}" dt="2023-11-01T14:59:26.066" v="86"/>
          <ac:cxnSpMkLst>
            <pc:docMk/>
            <pc:sldMk cId="2697311777" sldId="272"/>
            <ac:cxnSpMk id="28" creationId="{A2759FE8-3A42-4A4E-9439-67E79C14B265}"/>
          </ac:cxnSpMkLst>
        </pc:cxnChg>
        <pc:cxnChg chg="add del mod">
          <ac:chgData name="Talbott, Heather" userId="8ebef113-e037-4d89-a70e-4d4fa7ecfcdf" providerId="ADAL" clId="{69B7193C-F559-4489-9110-25515C7ED8D7}" dt="2023-11-01T14:59:26.066" v="86"/>
          <ac:cxnSpMkLst>
            <pc:docMk/>
            <pc:sldMk cId="2697311777" sldId="272"/>
            <ac:cxnSpMk id="30" creationId="{B30F3E52-EE36-4199-83F0-99C1254565DB}"/>
          </ac:cxnSpMkLst>
        </pc:cxnChg>
        <pc:cxnChg chg="add del mod">
          <ac:chgData name="Talbott, Heather" userId="8ebef113-e037-4d89-a70e-4d4fa7ecfcdf" providerId="ADAL" clId="{69B7193C-F559-4489-9110-25515C7ED8D7}" dt="2023-11-01T14:59:26.066" v="86"/>
          <ac:cxnSpMkLst>
            <pc:docMk/>
            <pc:sldMk cId="2697311777" sldId="272"/>
            <ac:cxnSpMk id="32" creationId="{A9DD8996-8C7D-4990-82B1-73043FE431D1}"/>
          </ac:cxnSpMkLst>
        </pc:cxnChg>
        <pc:cxnChg chg="add del mod">
          <ac:chgData name="Talbott, Heather" userId="8ebef113-e037-4d89-a70e-4d4fa7ecfcdf" providerId="ADAL" clId="{69B7193C-F559-4489-9110-25515C7ED8D7}" dt="2023-11-01T14:59:26.066" v="86"/>
          <ac:cxnSpMkLst>
            <pc:docMk/>
            <pc:sldMk cId="2697311777" sldId="272"/>
            <ac:cxnSpMk id="34" creationId="{E8166028-4EB0-4020-B634-A5A16BFA3390}"/>
          </ac:cxnSpMkLst>
        </pc:cxnChg>
        <pc:cxnChg chg="add del mod">
          <ac:chgData name="Talbott, Heather" userId="8ebef113-e037-4d89-a70e-4d4fa7ecfcdf" providerId="ADAL" clId="{69B7193C-F559-4489-9110-25515C7ED8D7}" dt="2023-11-01T14:59:26.066" v="86"/>
          <ac:cxnSpMkLst>
            <pc:docMk/>
            <pc:sldMk cId="2697311777" sldId="272"/>
            <ac:cxnSpMk id="36" creationId="{0E6D65FA-6D0B-4008-B595-1C16F1F7CF76}"/>
          </ac:cxnSpMkLst>
        </pc:cxnChg>
      </pc:sldChg>
      <pc:sldChg chg="addSp delSp modSp new mod">
        <pc:chgData name="Talbott, Heather" userId="8ebef113-e037-4d89-a70e-4d4fa7ecfcdf" providerId="ADAL" clId="{69B7193C-F559-4489-9110-25515C7ED8D7}" dt="2023-11-01T15:01:04.544" v="140" actId="1076"/>
        <pc:sldMkLst>
          <pc:docMk/>
          <pc:sldMk cId="2979562715" sldId="273"/>
        </pc:sldMkLst>
        <pc:spChg chg="add mod">
          <ac:chgData name="Talbott, Heather" userId="8ebef113-e037-4d89-a70e-4d4fa7ecfcdf" providerId="ADAL" clId="{69B7193C-F559-4489-9110-25515C7ED8D7}" dt="2023-11-01T15:00:41.823" v="116" actId="1038"/>
          <ac:spMkLst>
            <pc:docMk/>
            <pc:sldMk cId="2979562715" sldId="273"/>
            <ac:spMk id="3" creationId="{76855972-4BF6-492E-980F-DE03589FD3FD}"/>
          </ac:spMkLst>
        </pc:spChg>
        <pc:spChg chg="add mod">
          <ac:chgData name="Talbott, Heather" userId="8ebef113-e037-4d89-a70e-4d4fa7ecfcdf" providerId="ADAL" clId="{69B7193C-F559-4489-9110-25515C7ED8D7}" dt="2023-11-01T15:00:41.823" v="116" actId="1038"/>
          <ac:spMkLst>
            <pc:docMk/>
            <pc:sldMk cId="2979562715" sldId="273"/>
            <ac:spMk id="5" creationId="{AF813E04-EC55-4604-8CB1-F89A326BBE0E}"/>
          </ac:spMkLst>
        </pc:spChg>
        <pc:spChg chg="add mod">
          <ac:chgData name="Talbott, Heather" userId="8ebef113-e037-4d89-a70e-4d4fa7ecfcdf" providerId="ADAL" clId="{69B7193C-F559-4489-9110-25515C7ED8D7}" dt="2023-11-01T15:00:41.823" v="116" actId="1038"/>
          <ac:spMkLst>
            <pc:docMk/>
            <pc:sldMk cId="2979562715" sldId="273"/>
            <ac:spMk id="7" creationId="{AC9130B3-6419-41D8-9FE7-5E1BFC4D1F1D}"/>
          </ac:spMkLst>
        </pc:spChg>
        <pc:spChg chg="add mod">
          <ac:chgData name="Talbott, Heather" userId="8ebef113-e037-4d89-a70e-4d4fa7ecfcdf" providerId="ADAL" clId="{69B7193C-F559-4489-9110-25515C7ED8D7}" dt="2023-11-01T15:00:52.094" v="136" actId="1037"/>
          <ac:spMkLst>
            <pc:docMk/>
            <pc:sldMk cId="2979562715" sldId="273"/>
            <ac:spMk id="9" creationId="{7C68FDE0-FEFB-4748-940E-36DF43908FD0}"/>
          </ac:spMkLst>
        </pc:spChg>
        <pc:spChg chg="add mod">
          <ac:chgData name="Talbott, Heather" userId="8ebef113-e037-4d89-a70e-4d4fa7ecfcdf" providerId="ADAL" clId="{69B7193C-F559-4489-9110-25515C7ED8D7}" dt="2023-11-01T15:00:34.390" v="102" actId="20577"/>
          <ac:spMkLst>
            <pc:docMk/>
            <pc:sldMk cId="2979562715" sldId="273"/>
            <ac:spMk id="11" creationId="{382E53B9-0056-426F-B8B0-0EB674B8263A}"/>
          </ac:spMkLst>
        </pc:spChg>
        <pc:spChg chg="add mod">
          <ac:chgData name="Talbott, Heather" userId="8ebef113-e037-4d89-a70e-4d4fa7ecfcdf" providerId="ADAL" clId="{69B7193C-F559-4489-9110-25515C7ED8D7}" dt="2023-11-01T15:00:57.726" v="137" actId="20577"/>
          <ac:spMkLst>
            <pc:docMk/>
            <pc:sldMk cId="2979562715" sldId="273"/>
            <ac:spMk id="13" creationId="{8079F0BE-A485-4357-BB7C-5739B8D6AC2E}"/>
          </ac:spMkLst>
        </pc:spChg>
        <pc:spChg chg="add mod">
          <ac:chgData name="Talbott, Heather" userId="8ebef113-e037-4d89-a70e-4d4fa7ecfcdf" providerId="ADAL" clId="{69B7193C-F559-4489-9110-25515C7ED8D7}" dt="2023-11-01T15:00:59.783" v="138" actId="20577"/>
          <ac:spMkLst>
            <pc:docMk/>
            <pc:sldMk cId="2979562715" sldId="273"/>
            <ac:spMk id="15" creationId="{DAAC3E74-028A-4225-9DC3-8A8027F644FD}"/>
          </ac:spMkLst>
        </pc:spChg>
        <pc:spChg chg="add del mod">
          <ac:chgData name="Talbott, Heather" userId="8ebef113-e037-4d89-a70e-4d4fa7ecfcdf" providerId="ADAL" clId="{69B7193C-F559-4489-9110-25515C7ED8D7}" dt="2023-11-01T15:00:14.235" v="96" actId="478"/>
          <ac:spMkLst>
            <pc:docMk/>
            <pc:sldMk cId="2979562715" sldId="273"/>
            <ac:spMk id="17" creationId="{62A8946A-7D49-4DBA-A575-71792545EE25}"/>
          </ac:spMkLst>
        </pc:spChg>
        <pc:spChg chg="mod">
          <ac:chgData name="Talbott, Heather" userId="8ebef113-e037-4d89-a70e-4d4fa7ecfcdf" providerId="ADAL" clId="{69B7193C-F559-4489-9110-25515C7ED8D7}" dt="2023-11-01T15:00:06.110" v="93"/>
          <ac:spMkLst>
            <pc:docMk/>
            <pc:sldMk cId="2979562715" sldId="273"/>
            <ac:spMk id="20" creationId="{A5144384-862B-4A99-B694-CC79E91FAE05}"/>
          </ac:spMkLst>
        </pc:spChg>
        <pc:spChg chg="mod">
          <ac:chgData name="Talbott, Heather" userId="8ebef113-e037-4d89-a70e-4d4fa7ecfcdf" providerId="ADAL" clId="{69B7193C-F559-4489-9110-25515C7ED8D7}" dt="2023-11-01T15:00:06.110" v="93"/>
          <ac:spMkLst>
            <pc:docMk/>
            <pc:sldMk cId="2979562715" sldId="273"/>
            <ac:spMk id="22" creationId="{A60C611B-BEF2-4197-9059-138322E120EA}"/>
          </ac:spMkLst>
        </pc:spChg>
        <pc:spChg chg="mod">
          <ac:chgData name="Talbott, Heather" userId="8ebef113-e037-4d89-a70e-4d4fa7ecfcdf" providerId="ADAL" clId="{69B7193C-F559-4489-9110-25515C7ED8D7}" dt="2023-11-01T15:00:06.110" v="93"/>
          <ac:spMkLst>
            <pc:docMk/>
            <pc:sldMk cId="2979562715" sldId="273"/>
            <ac:spMk id="24" creationId="{D582A03E-0ECE-4C32-81E6-B4DDA4445E93}"/>
          </ac:spMkLst>
        </pc:spChg>
        <pc:spChg chg="mod">
          <ac:chgData name="Talbott, Heather" userId="8ebef113-e037-4d89-a70e-4d4fa7ecfcdf" providerId="ADAL" clId="{69B7193C-F559-4489-9110-25515C7ED8D7}" dt="2023-11-01T15:00:06.110" v="93"/>
          <ac:spMkLst>
            <pc:docMk/>
            <pc:sldMk cId="2979562715" sldId="273"/>
            <ac:spMk id="26" creationId="{6494A8B4-1D4F-4111-B1AD-7971E38704C3}"/>
          </ac:spMkLst>
        </pc:spChg>
        <pc:spChg chg="mod">
          <ac:chgData name="Talbott, Heather" userId="8ebef113-e037-4d89-a70e-4d4fa7ecfcdf" providerId="ADAL" clId="{69B7193C-F559-4489-9110-25515C7ED8D7}" dt="2023-11-01T15:00:06.110" v="93"/>
          <ac:spMkLst>
            <pc:docMk/>
            <pc:sldMk cId="2979562715" sldId="273"/>
            <ac:spMk id="28" creationId="{80B9C3E5-0AD6-4D19-8178-43A3503CD959}"/>
          </ac:spMkLst>
        </pc:spChg>
        <pc:spChg chg="mod">
          <ac:chgData name="Talbott, Heather" userId="8ebef113-e037-4d89-a70e-4d4fa7ecfcdf" providerId="ADAL" clId="{69B7193C-F559-4489-9110-25515C7ED8D7}" dt="2023-11-01T15:00:06.110" v="93"/>
          <ac:spMkLst>
            <pc:docMk/>
            <pc:sldMk cId="2979562715" sldId="273"/>
            <ac:spMk id="30" creationId="{D1C7DCCF-0F3A-4304-8B25-792DFEDF3955}"/>
          </ac:spMkLst>
        </pc:spChg>
        <pc:spChg chg="mod">
          <ac:chgData name="Talbott, Heather" userId="8ebef113-e037-4d89-a70e-4d4fa7ecfcdf" providerId="ADAL" clId="{69B7193C-F559-4489-9110-25515C7ED8D7}" dt="2023-11-01T15:00:06.110" v="93"/>
          <ac:spMkLst>
            <pc:docMk/>
            <pc:sldMk cId="2979562715" sldId="273"/>
            <ac:spMk id="32" creationId="{8A234505-BDC8-48F9-A102-6D25C3220385}"/>
          </ac:spMkLst>
        </pc:spChg>
        <pc:spChg chg="add del mod">
          <ac:chgData name="Talbott, Heather" userId="8ebef113-e037-4d89-a70e-4d4fa7ecfcdf" providerId="ADAL" clId="{69B7193C-F559-4489-9110-25515C7ED8D7}" dt="2023-11-01T15:00:06.925" v="94"/>
          <ac:spMkLst>
            <pc:docMk/>
            <pc:sldMk cId="2979562715" sldId="273"/>
            <ac:spMk id="34" creationId="{EBEC2C73-78A2-4555-A309-6F7D63E3875B}"/>
          </ac:spMkLst>
        </pc:spChg>
        <pc:spChg chg="add mod">
          <ac:chgData name="Talbott, Heather" userId="8ebef113-e037-4d89-a70e-4d4fa7ecfcdf" providerId="ADAL" clId="{69B7193C-F559-4489-9110-25515C7ED8D7}" dt="2023-11-01T15:00:17.565" v="97" actId="1076"/>
          <ac:spMkLst>
            <pc:docMk/>
            <pc:sldMk cId="2979562715" sldId="273"/>
            <ac:spMk id="35" creationId="{8F67AAA8-6435-4132-ADD6-972400BE616D}"/>
          </ac:spMkLst>
        </pc:spChg>
        <pc:grpChg chg="add del mod">
          <ac:chgData name="Talbott, Heather" userId="8ebef113-e037-4d89-a70e-4d4fa7ecfcdf" providerId="ADAL" clId="{69B7193C-F559-4489-9110-25515C7ED8D7}" dt="2023-11-01T15:00:06.925" v="94"/>
          <ac:grpSpMkLst>
            <pc:docMk/>
            <pc:sldMk cId="2979562715" sldId="273"/>
            <ac:grpSpMk id="18" creationId="{EF145F01-2249-4DD9-A7B0-A14C07F111FA}"/>
          </ac:grpSpMkLst>
        </pc:grpChg>
        <pc:picChg chg="add mod">
          <ac:chgData name="Talbott, Heather" userId="8ebef113-e037-4d89-a70e-4d4fa7ecfcdf" providerId="ADAL" clId="{69B7193C-F559-4489-9110-25515C7ED8D7}" dt="2023-11-01T14:58:48.973" v="76"/>
          <ac:picMkLst>
            <pc:docMk/>
            <pc:sldMk cId="2979562715" sldId="273"/>
            <ac:picMk id="2" creationId="{8EB6114D-7B4A-4A77-9E87-215FF28A4F31}"/>
          </ac:picMkLst>
        </pc:picChg>
        <pc:picChg chg="mod">
          <ac:chgData name="Talbott, Heather" userId="8ebef113-e037-4d89-a70e-4d4fa7ecfcdf" providerId="ADAL" clId="{69B7193C-F559-4489-9110-25515C7ED8D7}" dt="2023-11-01T15:00:06.110" v="93"/>
          <ac:picMkLst>
            <pc:docMk/>
            <pc:sldMk cId="2979562715" sldId="273"/>
            <ac:picMk id="19" creationId="{33DE87C7-7BB1-4F3C-A9D5-3E06ABF1ADF7}"/>
          </ac:picMkLst>
        </pc:picChg>
        <pc:picChg chg="add mod">
          <ac:chgData name="Talbott, Heather" userId="8ebef113-e037-4d89-a70e-4d4fa7ecfcdf" providerId="ADAL" clId="{69B7193C-F559-4489-9110-25515C7ED8D7}" dt="2023-11-01T15:01:04.544" v="140" actId="1076"/>
          <ac:picMkLst>
            <pc:docMk/>
            <pc:sldMk cId="2979562715" sldId="273"/>
            <ac:picMk id="37" creationId="{CC1BE3BF-4F1E-47DE-881D-B2A6FF7F8DA2}"/>
          </ac:picMkLst>
        </pc:picChg>
        <pc:cxnChg chg="add mod">
          <ac:chgData name="Talbott, Heather" userId="8ebef113-e037-4d89-a70e-4d4fa7ecfcdf" providerId="ADAL" clId="{69B7193C-F559-4489-9110-25515C7ED8D7}" dt="2023-11-01T14:58:48.973" v="76"/>
          <ac:cxnSpMkLst>
            <pc:docMk/>
            <pc:sldMk cId="2979562715" sldId="273"/>
            <ac:cxnSpMk id="4" creationId="{FF4D3E13-9AC5-4818-A9E2-901D81ECFF3A}"/>
          </ac:cxnSpMkLst>
        </pc:cxnChg>
        <pc:cxnChg chg="add mod">
          <ac:chgData name="Talbott, Heather" userId="8ebef113-e037-4d89-a70e-4d4fa7ecfcdf" providerId="ADAL" clId="{69B7193C-F559-4489-9110-25515C7ED8D7}" dt="2023-11-01T14:58:48.973" v="76"/>
          <ac:cxnSpMkLst>
            <pc:docMk/>
            <pc:sldMk cId="2979562715" sldId="273"/>
            <ac:cxnSpMk id="6" creationId="{E99FEFB3-95BA-40BD-9F99-33073FE14196}"/>
          </ac:cxnSpMkLst>
        </pc:cxnChg>
        <pc:cxnChg chg="add mod">
          <ac:chgData name="Talbott, Heather" userId="8ebef113-e037-4d89-a70e-4d4fa7ecfcdf" providerId="ADAL" clId="{69B7193C-F559-4489-9110-25515C7ED8D7}" dt="2023-11-01T15:00:45.264" v="117" actId="14100"/>
          <ac:cxnSpMkLst>
            <pc:docMk/>
            <pc:sldMk cId="2979562715" sldId="273"/>
            <ac:cxnSpMk id="8" creationId="{2F81885C-0E13-4127-B6F2-4E627030EEC5}"/>
          </ac:cxnSpMkLst>
        </pc:cxnChg>
        <pc:cxnChg chg="add mod">
          <ac:chgData name="Talbott, Heather" userId="8ebef113-e037-4d89-a70e-4d4fa7ecfcdf" providerId="ADAL" clId="{69B7193C-F559-4489-9110-25515C7ED8D7}" dt="2023-11-01T14:58:48.973" v="76"/>
          <ac:cxnSpMkLst>
            <pc:docMk/>
            <pc:sldMk cId="2979562715" sldId="273"/>
            <ac:cxnSpMk id="10" creationId="{A363E45C-27F0-4E4C-BDC6-9BC276BCC90E}"/>
          </ac:cxnSpMkLst>
        </pc:cxnChg>
        <pc:cxnChg chg="add mod">
          <ac:chgData name="Talbott, Heather" userId="8ebef113-e037-4d89-a70e-4d4fa7ecfcdf" providerId="ADAL" clId="{69B7193C-F559-4489-9110-25515C7ED8D7}" dt="2023-11-01T14:58:48.973" v="76"/>
          <ac:cxnSpMkLst>
            <pc:docMk/>
            <pc:sldMk cId="2979562715" sldId="273"/>
            <ac:cxnSpMk id="12" creationId="{43C74008-DECF-4450-97FB-6CC65D6F44DE}"/>
          </ac:cxnSpMkLst>
        </pc:cxnChg>
        <pc:cxnChg chg="add mod">
          <ac:chgData name="Talbott, Heather" userId="8ebef113-e037-4d89-a70e-4d4fa7ecfcdf" providerId="ADAL" clId="{69B7193C-F559-4489-9110-25515C7ED8D7}" dt="2023-11-01T14:58:48.973" v="76"/>
          <ac:cxnSpMkLst>
            <pc:docMk/>
            <pc:sldMk cId="2979562715" sldId="273"/>
            <ac:cxnSpMk id="14" creationId="{7A10394D-2001-4795-9739-BB73FB617307}"/>
          </ac:cxnSpMkLst>
        </pc:cxnChg>
        <pc:cxnChg chg="add mod">
          <ac:chgData name="Talbott, Heather" userId="8ebef113-e037-4d89-a70e-4d4fa7ecfcdf" providerId="ADAL" clId="{69B7193C-F559-4489-9110-25515C7ED8D7}" dt="2023-11-01T14:58:48.973" v="76"/>
          <ac:cxnSpMkLst>
            <pc:docMk/>
            <pc:sldMk cId="2979562715" sldId="273"/>
            <ac:cxnSpMk id="16" creationId="{A25FB819-BAFD-4A23-A9CE-8994117D3BC1}"/>
          </ac:cxnSpMkLst>
        </pc:cxnChg>
        <pc:cxnChg chg="mod">
          <ac:chgData name="Talbott, Heather" userId="8ebef113-e037-4d89-a70e-4d4fa7ecfcdf" providerId="ADAL" clId="{69B7193C-F559-4489-9110-25515C7ED8D7}" dt="2023-11-01T15:00:06.110" v="93"/>
          <ac:cxnSpMkLst>
            <pc:docMk/>
            <pc:sldMk cId="2979562715" sldId="273"/>
            <ac:cxnSpMk id="21" creationId="{52E2F503-9554-4748-947C-2EB589C5DE39}"/>
          </ac:cxnSpMkLst>
        </pc:cxnChg>
        <pc:cxnChg chg="mod">
          <ac:chgData name="Talbott, Heather" userId="8ebef113-e037-4d89-a70e-4d4fa7ecfcdf" providerId="ADAL" clId="{69B7193C-F559-4489-9110-25515C7ED8D7}" dt="2023-11-01T15:00:06.110" v="93"/>
          <ac:cxnSpMkLst>
            <pc:docMk/>
            <pc:sldMk cId="2979562715" sldId="273"/>
            <ac:cxnSpMk id="23" creationId="{9141344B-5DE2-40BE-9D3D-8478700FE8B1}"/>
          </ac:cxnSpMkLst>
        </pc:cxnChg>
        <pc:cxnChg chg="mod">
          <ac:chgData name="Talbott, Heather" userId="8ebef113-e037-4d89-a70e-4d4fa7ecfcdf" providerId="ADAL" clId="{69B7193C-F559-4489-9110-25515C7ED8D7}" dt="2023-11-01T15:00:06.110" v="93"/>
          <ac:cxnSpMkLst>
            <pc:docMk/>
            <pc:sldMk cId="2979562715" sldId="273"/>
            <ac:cxnSpMk id="25" creationId="{C9BC4C96-D3F4-4636-A8D7-32732A2C3C20}"/>
          </ac:cxnSpMkLst>
        </pc:cxnChg>
        <pc:cxnChg chg="mod">
          <ac:chgData name="Talbott, Heather" userId="8ebef113-e037-4d89-a70e-4d4fa7ecfcdf" providerId="ADAL" clId="{69B7193C-F559-4489-9110-25515C7ED8D7}" dt="2023-11-01T15:00:06.110" v="93"/>
          <ac:cxnSpMkLst>
            <pc:docMk/>
            <pc:sldMk cId="2979562715" sldId="273"/>
            <ac:cxnSpMk id="27" creationId="{51DE0AE9-CA40-4CCD-8F23-2F91D83837FE}"/>
          </ac:cxnSpMkLst>
        </pc:cxnChg>
        <pc:cxnChg chg="mod">
          <ac:chgData name="Talbott, Heather" userId="8ebef113-e037-4d89-a70e-4d4fa7ecfcdf" providerId="ADAL" clId="{69B7193C-F559-4489-9110-25515C7ED8D7}" dt="2023-11-01T15:00:06.110" v="93"/>
          <ac:cxnSpMkLst>
            <pc:docMk/>
            <pc:sldMk cId="2979562715" sldId="273"/>
            <ac:cxnSpMk id="29" creationId="{13685760-ADA5-45C6-800D-86AE682C6D5B}"/>
          </ac:cxnSpMkLst>
        </pc:cxnChg>
        <pc:cxnChg chg="mod">
          <ac:chgData name="Talbott, Heather" userId="8ebef113-e037-4d89-a70e-4d4fa7ecfcdf" providerId="ADAL" clId="{69B7193C-F559-4489-9110-25515C7ED8D7}" dt="2023-11-01T15:00:06.110" v="93"/>
          <ac:cxnSpMkLst>
            <pc:docMk/>
            <pc:sldMk cId="2979562715" sldId="273"/>
            <ac:cxnSpMk id="31" creationId="{4E165FEF-810E-4BC9-BF3D-41EE4E185B16}"/>
          </ac:cxnSpMkLst>
        </pc:cxnChg>
        <pc:cxnChg chg="mod">
          <ac:chgData name="Talbott, Heather" userId="8ebef113-e037-4d89-a70e-4d4fa7ecfcdf" providerId="ADAL" clId="{69B7193C-F559-4489-9110-25515C7ED8D7}" dt="2023-11-01T15:00:06.110" v="93"/>
          <ac:cxnSpMkLst>
            <pc:docMk/>
            <pc:sldMk cId="2979562715" sldId="273"/>
            <ac:cxnSpMk id="33" creationId="{B3B180E0-0B00-4BB9-82CD-BC69ADF6FADB}"/>
          </ac:cxnSpMkLst>
        </pc:cxnChg>
      </pc:sldChg>
      <pc:sldChg chg="addSp modSp new mod modAnim">
        <pc:chgData name="Talbott, Heather" userId="8ebef113-e037-4d89-a70e-4d4fa7ecfcdf" providerId="ADAL" clId="{69B7193C-F559-4489-9110-25515C7ED8D7}" dt="2023-11-01T15:03:16.170" v="271" actId="1076"/>
        <pc:sldMkLst>
          <pc:docMk/>
          <pc:sldMk cId="4288564934" sldId="274"/>
        </pc:sldMkLst>
        <pc:spChg chg="add mod">
          <ac:chgData name="Talbott, Heather" userId="8ebef113-e037-4d89-a70e-4d4fa7ecfcdf" providerId="ADAL" clId="{69B7193C-F559-4489-9110-25515C7ED8D7}" dt="2023-11-01T15:02:05.132" v="188" actId="1037"/>
          <ac:spMkLst>
            <pc:docMk/>
            <pc:sldMk cId="4288564934" sldId="274"/>
            <ac:spMk id="3" creationId="{77747E91-D9B2-4D33-BBD5-05DC6CA99BBC}"/>
          </ac:spMkLst>
        </pc:spChg>
        <pc:spChg chg="add mod">
          <ac:chgData name="Talbott, Heather" userId="8ebef113-e037-4d89-a70e-4d4fa7ecfcdf" providerId="ADAL" clId="{69B7193C-F559-4489-9110-25515C7ED8D7}" dt="2023-11-01T15:02:11.292" v="192" actId="1038"/>
          <ac:spMkLst>
            <pc:docMk/>
            <pc:sldMk cId="4288564934" sldId="274"/>
            <ac:spMk id="4" creationId="{B0B985D2-8514-4543-B94E-80D48A7BEC2E}"/>
          </ac:spMkLst>
        </pc:spChg>
        <pc:spChg chg="add mod">
          <ac:chgData name="Talbott, Heather" userId="8ebef113-e037-4d89-a70e-4d4fa7ecfcdf" providerId="ADAL" clId="{69B7193C-F559-4489-9110-25515C7ED8D7}" dt="2023-11-01T15:02:17.064" v="218" actId="1038"/>
          <ac:spMkLst>
            <pc:docMk/>
            <pc:sldMk cId="4288564934" sldId="274"/>
            <ac:spMk id="5" creationId="{D124C473-14D1-460B-87DB-301E4F764E15}"/>
          </ac:spMkLst>
        </pc:spChg>
        <pc:spChg chg="add mod">
          <ac:chgData name="Talbott, Heather" userId="8ebef113-e037-4d89-a70e-4d4fa7ecfcdf" providerId="ADAL" clId="{69B7193C-F559-4489-9110-25515C7ED8D7}" dt="2023-11-01T15:02:05.132" v="188" actId="1037"/>
          <ac:spMkLst>
            <pc:docMk/>
            <pc:sldMk cId="4288564934" sldId="274"/>
            <ac:spMk id="6" creationId="{6F67A0A0-B0D9-4886-815D-B5387FDC02CF}"/>
          </ac:spMkLst>
        </pc:spChg>
        <pc:spChg chg="add mod">
          <ac:chgData name="Talbott, Heather" userId="8ebef113-e037-4d89-a70e-4d4fa7ecfcdf" providerId="ADAL" clId="{69B7193C-F559-4489-9110-25515C7ED8D7}" dt="2023-11-01T15:02:32.163" v="260" actId="1038"/>
          <ac:spMkLst>
            <pc:docMk/>
            <pc:sldMk cId="4288564934" sldId="274"/>
            <ac:spMk id="7" creationId="{AD2DE306-DE96-4DF2-B2F9-BA3815CCDF94}"/>
          </ac:spMkLst>
        </pc:spChg>
        <pc:spChg chg="add mod">
          <ac:chgData name="Talbott, Heather" userId="8ebef113-e037-4d89-a70e-4d4fa7ecfcdf" providerId="ADAL" clId="{69B7193C-F559-4489-9110-25515C7ED8D7}" dt="2023-11-01T15:02:24.644" v="246" actId="1038"/>
          <ac:spMkLst>
            <pc:docMk/>
            <pc:sldMk cId="4288564934" sldId="274"/>
            <ac:spMk id="8" creationId="{CB1B9CA4-AFDC-4078-B3B2-10E7D990937D}"/>
          </ac:spMkLst>
        </pc:spChg>
        <pc:spChg chg="add mod">
          <ac:chgData name="Talbott, Heather" userId="8ebef113-e037-4d89-a70e-4d4fa7ecfcdf" providerId="ADAL" clId="{69B7193C-F559-4489-9110-25515C7ED8D7}" dt="2023-11-01T15:02:37.472" v="261" actId="20577"/>
          <ac:spMkLst>
            <pc:docMk/>
            <pc:sldMk cId="4288564934" sldId="274"/>
            <ac:spMk id="15" creationId="{475BB272-A675-48E6-856E-166811D46452}"/>
          </ac:spMkLst>
        </pc:spChg>
        <pc:spChg chg="add mod">
          <ac:chgData name="Talbott, Heather" userId="8ebef113-e037-4d89-a70e-4d4fa7ecfcdf" providerId="ADAL" clId="{69B7193C-F559-4489-9110-25515C7ED8D7}" dt="2023-11-01T15:02:40.061" v="262" actId="20577"/>
          <ac:spMkLst>
            <pc:docMk/>
            <pc:sldMk cId="4288564934" sldId="274"/>
            <ac:spMk id="17" creationId="{D220F5A3-594F-4F90-AC72-7FDD65E3ABE2}"/>
          </ac:spMkLst>
        </pc:spChg>
        <pc:spChg chg="add mod">
          <ac:chgData name="Talbott, Heather" userId="8ebef113-e037-4d89-a70e-4d4fa7ecfcdf" providerId="ADAL" clId="{69B7193C-F559-4489-9110-25515C7ED8D7}" dt="2023-11-01T15:02:44.892" v="264" actId="20577"/>
          <ac:spMkLst>
            <pc:docMk/>
            <pc:sldMk cId="4288564934" sldId="274"/>
            <ac:spMk id="19" creationId="{B1EA6722-2ED3-4858-96E9-84B293BA6BE0}"/>
          </ac:spMkLst>
        </pc:spChg>
        <pc:spChg chg="add mod">
          <ac:chgData name="Talbott, Heather" userId="8ebef113-e037-4d89-a70e-4d4fa7ecfcdf" providerId="ADAL" clId="{69B7193C-F559-4489-9110-25515C7ED8D7}" dt="2023-11-01T15:02:42.881" v="263" actId="20577"/>
          <ac:spMkLst>
            <pc:docMk/>
            <pc:sldMk cId="4288564934" sldId="274"/>
            <ac:spMk id="21" creationId="{60A58FDD-10ED-4B37-BEFA-440872DA6682}"/>
          </ac:spMkLst>
        </pc:spChg>
        <pc:spChg chg="add mod">
          <ac:chgData name="Talbott, Heather" userId="8ebef113-e037-4d89-a70e-4d4fa7ecfcdf" providerId="ADAL" clId="{69B7193C-F559-4489-9110-25515C7ED8D7}" dt="2023-11-01T15:02:47.267" v="265" actId="20577"/>
          <ac:spMkLst>
            <pc:docMk/>
            <pc:sldMk cId="4288564934" sldId="274"/>
            <ac:spMk id="23" creationId="{7F5073D6-AA38-48F3-894F-C2808634DDFC}"/>
          </ac:spMkLst>
        </pc:spChg>
        <pc:spChg chg="add mod">
          <ac:chgData name="Talbott, Heather" userId="8ebef113-e037-4d89-a70e-4d4fa7ecfcdf" providerId="ADAL" clId="{69B7193C-F559-4489-9110-25515C7ED8D7}" dt="2023-11-01T15:02:51.992" v="268" actId="20577"/>
          <ac:spMkLst>
            <pc:docMk/>
            <pc:sldMk cId="4288564934" sldId="274"/>
            <ac:spMk id="25" creationId="{062F6DD7-23CD-4E85-8C65-28EFA840491E}"/>
          </ac:spMkLst>
        </pc:spChg>
        <pc:spChg chg="add mod">
          <ac:chgData name="Talbott, Heather" userId="8ebef113-e037-4d89-a70e-4d4fa7ecfcdf" providerId="ADAL" clId="{69B7193C-F559-4489-9110-25515C7ED8D7}" dt="2023-11-01T15:03:01.515" v="269" actId="20577"/>
          <ac:spMkLst>
            <pc:docMk/>
            <pc:sldMk cId="4288564934" sldId="274"/>
            <ac:spMk id="27" creationId="{473FDA5D-F0D3-4E65-8C20-AFCC037C2271}"/>
          </ac:spMkLst>
        </pc:spChg>
        <pc:spChg chg="add mod">
          <ac:chgData name="Talbott, Heather" userId="8ebef113-e037-4d89-a70e-4d4fa7ecfcdf" providerId="ADAL" clId="{69B7193C-F559-4489-9110-25515C7ED8D7}" dt="2023-11-01T15:02:28.214" v="252" actId="1038"/>
          <ac:spMkLst>
            <pc:docMk/>
            <pc:sldMk cId="4288564934" sldId="274"/>
            <ac:spMk id="29" creationId="{E45C3295-7957-4B37-AEF4-4CA5D0405E33}"/>
          </ac:spMkLst>
        </pc:spChg>
        <pc:spChg chg="add mod">
          <ac:chgData name="Talbott, Heather" userId="8ebef113-e037-4d89-a70e-4d4fa7ecfcdf" providerId="ADAL" clId="{69B7193C-F559-4489-9110-25515C7ED8D7}" dt="2023-11-01T15:01:31.973" v="144" actId="1076"/>
          <ac:spMkLst>
            <pc:docMk/>
            <pc:sldMk cId="4288564934" sldId="274"/>
            <ac:spMk id="31" creationId="{A686A5A9-21C5-4437-A05C-AF32A47A32EF}"/>
          </ac:spMkLst>
        </pc:spChg>
        <pc:picChg chg="add mod">
          <ac:chgData name="Talbott, Heather" userId="8ebef113-e037-4d89-a70e-4d4fa7ecfcdf" providerId="ADAL" clId="{69B7193C-F559-4489-9110-25515C7ED8D7}" dt="2023-11-01T15:01:24.893" v="142"/>
          <ac:picMkLst>
            <pc:docMk/>
            <pc:sldMk cId="4288564934" sldId="274"/>
            <ac:picMk id="2" creationId="{2B2D21C4-9FA9-48BB-B2C9-09E3D91F8C3F}"/>
          </ac:picMkLst>
        </pc:picChg>
        <pc:picChg chg="add mod">
          <ac:chgData name="Talbott, Heather" userId="8ebef113-e037-4d89-a70e-4d4fa7ecfcdf" providerId="ADAL" clId="{69B7193C-F559-4489-9110-25515C7ED8D7}" dt="2023-11-01T15:03:16.170" v="271" actId="1076"/>
          <ac:picMkLst>
            <pc:docMk/>
            <pc:sldMk cId="4288564934" sldId="274"/>
            <ac:picMk id="32" creationId="{BAC494D7-E45A-48D9-A15D-70991BDB51EB}"/>
          </ac:picMkLst>
        </pc:pic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9" creationId="{445E53FA-761E-4A0E-ACE1-51F3B3E21132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10" creationId="{BDFB1287-460A-4A98-AEEC-AD5F0D12D13F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11" creationId="{AED86C37-E880-4932-A0E3-F6C068272B85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12" creationId="{8BB27792-D593-41AD-99A9-249ABB2540A6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13" creationId="{15E6C209-03D1-4115-867A-6923A4B89D9C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14" creationId="{7178FDB8-9558-41B8-B24C-5613D3D2E51C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16" creationId="{1F2B2601-6746-41F4-B4AC-154FE9DD70C3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18" creationId="{F8CB17E0-B7CE-435C-AF5D-81F2609FE7E6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20" creationId="{36FD5E13-BEA0-42A5-8E8E-360FA844A2D7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22" creationId="{CF13DCA7-6074-44B2-BDCC-338B23AAC504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24" creationId="{F39EE645-3C24-4254-B4CD-14DE4D39A55D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26" creationId="{99C4E1A5-7394-4A17-A663-30CAF9096C4C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28" creationId="{1931B6F9-1047-4764-AE1D-13078CD0E3F9}"/>
          </ac:cxnSpMkLst>
        </pc:cxnChg>
        <pc:cxnChg chg="add mod">
          <ac:chgData name="Talbott, Heather" userId="8ebef113-e037-4d89-a70e-4d4fa7ecfcdf" providerId="ADAL" clId="{69B7193C-F559-4489-9110-25515C7ED8D7}" dt="2023-11-01T15:01:24.893" v="142"/>
          <ac:cxnSpMkLst>
            <pc:docMk/>
            <pc:sldMk cId="4288564934" sldId="274"/>
            <ac:cxnSpMk id="30" creationId="{828DC34C-566D-4DE3-AAEA-C0253124CE79}"/>
          </ac:cxnSpMkLst>
        </pc:cxnChg>
      </pc:sldChg>
      <pc:sldChg chg="addSp modSp mod">
        <pc:chgData name="Talbott, Heather" userId="8ebef113-e037-4d89-a70e-4d4fa7ecfcdf" providerId="ADAL" clId="{69B7193C-F559-4489-9110-25515C7ED8D7}" dt="2023-11-01T22:02:26.030" v="282" actId="1076"/>
        <pc:sldMkLst>
          <pc:docMk/>
          <pc:sldMk cId="2762499749" sldId="275"/>
        </pc:sldMkLst>
        <pc:spChg chg="add mod">
          <ac:chgData name="Talbott, Heather" userId="8ebef113-e037-4d89-a70e-4d4fa7ecfcdf" providerId="ADAL" clId="{69B7193C-F559-4489-9110-25515C7ED8D7}" dt="2023-11-01T22:02:18.745" v="280" actId="121"/>
          <ac:spMkLst>
            <pc:docMk/>
            <pc:sldMk cId="2762499749" sldId="275"/>
            <ac:spMk id="3" creationId="{7EC892E4-9430-42C1-9AC7-854D01DE8C35}"/>
          </ac:spMkLst>
        </pc:spChg>
        <pc:spChg chg="add mod">
          <ac:chgData name="Talbott, Heather" userId="8ebef113-e037-4d89-a70e-4d4fa7ecfcdf" providerId="ADAL" clId="{69B7193C-F559-4489-9110-25515C7ED8D7}" dt="2023-11-01T22:02:18.745" v="280" actId="121"/>
          <ac:spMkLst>
            <pc:docMk/>
            <pc:sldMk cId="2762499749" sldId="275"/>
            <ac:spMk id="5" creationId="{9F0CF5DC-C01D-420C-B96D-A46C8544D0D7}"/>
          </ac:spMkLst>
        </pc:spChg>
        <pc:spChg chg="add mod">
          <ac:chgData name="Talbott, Heather" userId="8ebef113-e037-4d89-a70e-4d4fa7ecfcdf" providerId="ADAL" clId="{69B7193C-F559-4489-9110-25515C7ED8D7}" dt="2023-11-01T22:02:18.745" v="280" actId="121"/>
          <ac:spMkLst>
            <pc:docMk/>
            <pc:sldMk cId="2762499749" sldId="275"/>
            <ac:spMk id="7" creationId="{D89B7EAD-1D4C-48E6-A6E8-B90CEC3C6330}"/>
          </ac:spMkLst>
        </pc:spChg>
        <pc:spChg chg="add mod">
          <ac:chgData name="Talbott, Heather" userId="8ebef113-e037-4d89-a70e-4d4fa7ecfcdf" providerId="ADAL" clId="{69B7193C-F559-4489-9110-25515C7ED8D7}" dt="2023-11-01T22:02:18.745" v="280" actId="121"/>
          <ac:spMkLst>
            <pc:docMk/>
            <pc:sldMk cId="2762499749" sldId="275"/>
            <ac:spMk id="9" creationId="{D23E7DF3-C0C8-4203-9E45-7134A6A03611}"/>
          </ac:spMkLst>
        </pc:spChg>
        <pc:spChg chg="add mod">
          <ac:chgData name="Talbott, Heather" userId="8ebef113-e037-4d89-a70e-4d4fa7ecfcdf" providerId="ADAL" clId="{69B7193C-F559-4489-9110-25515C7ED8D7}" dt="2023-11-01T22:02:18.745" v="280" actId="121"/>
          <ac:spMkLst>
            <pc:docMk/>
            <pc:sldMk cId="2762499749" sldId="275"/>
            <ac:spMk id="11" creationId="{B7C094F6-BEDC-4DAD-B90E-24CBEA91D175}"/>
          </ac:spMkLst>
        </pc:spChg>
        <pc:spChg chg="add mod">
          <ac:chgData name="Talbott, Heather" userId="8ebef113-e037-4d89-a70e-4d4fa7ecfcdf" providerId="ADAL" clId="{69B7193C-F559-4489-9110-25515C7ED8D7}" dt="2023-11-01T22:01:54.526" v="274" actId="1076"/>
          <ac:spMkLst>
            <pc:docMk/>
            <pc:sldMk cId="2762499749" sldId="275"/>
            <ac:spMk id="13" creationId="{B9F0A031-9F15-4444-881E-0EA8CFAB5BF5}"/>
          </ac:spMkLst>
        </pc:spChg>
        <pc:picChg chg="add mod">
          <ac:chgData name="Talbott, Heather" userId="8ebef113-e037-4d89-a70e-4d4fa7ecfcdf" providerId="ADAL" clId="{69B7193C-F559-4489-9110-25515C7ED8D7}" dt="2023-11-01T22:01:43.490" v="272"/>
          <ac:picMkLst>
            <pc:docMk/>
            <pc:sldMk cId="2762499749" sldId="275"/>
            <ac:picMk id="2" creationId="{D8C77F04-A014-4900-A97D-C39AE20D3081}"/>
          </ac:picMkLst>
        </pc:picChg>
        <pc:picChg chg="add mod">
          <ac:chgData name="Talbott, Heather" userId="8ebef113-e037-4d89-a70e-4d4fa7ecfcdf" providerId="ADAL" clId="{69B7193C-F559-4489-9110-25515C7ED8D7}" dt="2023-11-01T22:02:26.030" v="282" actId="1076"/>
          <ac:picMkLst>
            <pc:docMk/>
            <pc:sldMk cId="2762499749" sldId="275"/>
            <ac:picMk id="14" creationId="{FA629A5F-B0CF-406D-8138-7500A2772959}"/>
          </ac:picMkLst>
        </pc:picChg>
        <pc:cxnChg chg="add mod">
          <ac:chgData name="Talbott, Heather" userId="8ebef113-e037-4d89-a70e-4d4fa7ecfcdf" providerId="ADAL" clId="{69B7193C-F559-4489-9110-25515C7ED8D7}" dt="2023-11-01T22:01:43.490" v="272"/>
          <ac:cxnSpMkLst>
            <pc:docMk/>
            <pc:sldMk cId="2762499749" sldId="275"/>
            <ac:cxnSpMk id="4" creationId="{9B668255-B288-462F-AB32-DA841A3BD420}"/>
          </ac:cxnSpMkLst>
        </pc:cxnChg>
        <pc:cxnChg chg="add mod">
          <ac:chgData name="Talbott, Heather" userId="8ebef113-e037-4d89-a70e-4d4fa7ecfcdf" providerId="ADAL" clId="{69B7193C-F559-4489-9110-25515C7ED8D7}" dt="2023-11-01T22:01:43.490" v="272"/>
          <ac:cxnSpMkLst>
            <pc:docMk/>
            <pc:sldMk cId="2762499749" sldId="275"/>
            <ac:cxnSpMk id="6" creationId="{0698542D-7784-4FA3-9DC0-0AE81F565430}"/>
          </ac:cxnSpMkLst>
        </pc:cxnChg>
        <pc:cxnChg chg="add mod">
          <ac:chgData name="Talbott, Heather" userId="8ebef113-e037-4d89-a70e-4d4fa7ecfcdf" providerId="ADAL" clId="{69B7193C-F559-4489-9110-25515C7ED8D7}" dt="2023-11-01T22:01:43.490" v="272"/>
          <ac:cxnSpMkLst>
            <pc:docMk/>
            <pc:sldMk cId="2762499749" sldId="275"/>
            <ac:cxnSpMk id="8" creationId="{3A19D176-F211-4594-A536-7EE922DF8196}"/>
          </ac:cxnSpMkLst>
        </pc:cxnChg>
        <pc:cxnChg chg="add mod">
          <ac:chgData name="Talbott, Heather" userId="8ebef113-e037-4d89-a70e-4d4fa7ecfcdf" providerId="ADAL" clId="{69B7193C-F559-4489-9110-25515C7ED8D7}" dt="2023-11-01T22:01:43.490" v="272"/>
          <ac:cxnSpMkLst>
            <pc:docMk/>
            <pc:sldMk cId="2762499749" sldId="275"/>
            <ac:cxnSpMk id="10" creationId="{32A7716B-716E-42A2-90CA-8AB69736C742}"/>
          </ac:cxnSpMkLst>
        </pc:cxnChg>
        <pc:cxnChg chg="add mod">
          <ac:chgData name="Talbott, Heather" userId="8ebef113-e037-4d89-a70e-4d4fa7ecfcdf" providerId="ADAL" clId="{69B7193C-F559-4489-9110-25515C7ED8D7}" dt="2023-11-01T22:01:43.490" v="272"/>
          <ac:cxnSpMkLst>
            <pc:docMk/>
            <pc:sldMk cId="2762499749" sldId="275"/>
            <ac:cxnSpMk id="12" creationId="{37E31A0C-1B52-475F-A2EC-2C14BD840A38}"/>
          </ac:cxnSpMkLst>
        </pc:cxnChg>
      </pc:sldChg>
      <pc:sldChg chg="addSp modSp new mod">
        <pc:chgData name="Talbott, Heather" userId="8ebef113-e037-4d89-a70e-4d4fa7ecfcdf" providerId="ADAL" clId="{69B7193C-F559-4489-9110-25515C7ED8D7}" dt="2023-11-01T22:04:06.580" v="302"/>
        <pc:sldMkLst>
          <pc:docMk/>
          <pc:sldMk cId="2480005176" sldId="276"/>
        </pc:sldMkLst>
        <pc:spChg chg="add mod">
          <ac:chgData name="Talbott, Heather" userId="8ebef113-e037-4d89-a70e-4d4fa7ecfcdf" providerId="ADAL" clId="{69B7193C-F559-4489-9110-25515C7ED8D7}" dt="2023-11-01T22:03:51.574" v="299" actId="1076"/>
          <ac:spMkLst>
            <pc:docMk/>
            <pc:sldMk cId="2480005176" sldId="276"/>
            <ac:spMk id="3" creationId="{4D8D3661-8B4B-4E03-BA24-C7D34EBF827D}"/>
          </ac:spMkLst>
        </pc:spChg>
        <pc:spChg chg="add mod">
          <ac:chgData name="Talbott, Heather" userId="8ebef113-e037-4d89-a70e-4d4fa7ecfcdf" providerId="ADAL" clId="{69B7193C-F559-4489-9110-25515C7ED8D7}" dt="2023-11-01T22:03:48.787" v="298" actId="1076"/>
          <ac:spMkLst>
            <pc:docMk/>
            <pc:sldMk cId="2480005176" sldId="276"/>
            <ac:spMk id="5" creationId="{09007601-EAAA-4B5E-837B-A2B545E93028}"/>
          </ac:spMkLst>
        </pc:spChg>
        <pc:spChg chg="add mod">
          <ac:chgData name="Talbott, Heather" userId="8ebef113-e037-4d89-a70e-4d4fa7ecfcdf" providerId="ADAL" clId="{69B7193C-F559-4489-9110-25515C7ED8D7}" dt="2023-11-01T22:03:37.565" v="295" actId="121"/>
          <ac:spMkLst>
            <pc:docMk/>
            <pc:sldMk cId="2480005176" sldId="276"/>
            <ac:spMk id="7" creationId="{10FF2BA4-69C4-4BC4-8ED4-143EECD9927A}"/>
          </ac:spMkLst>
        </pc:spChg>
        <pc:spChg chg="add mod">
          <ac:chgData name="Talbott, Heather" userId="8ebef113-e037-4d89-a70e-4d4fa7ecfcdf" providerId="ADAL" clId="{69B7193C-F559-4489-9110-25515C7ED8D7}" dt="2023-11-01T22:03:45.814" v="297" actId="1076"/>
          <ac:spMkLst>
            <pc:docMk/>
            <pc:sldMk cId="2480005176" sldId="276"/>
            <ac:spMk id="9" creationId="{6484E866-607E-42B3-B4C2-589C934E59D3}"/>
          </ac:spMkLst>
        </pc:spChg>
        <pc:spChg chg="add mod">
          <ac:chgData name="Talbott, Heather" userId="8ebef113-e037-4d89-a70e-4d4fa7ecfcdf" providerId="ADAL" clId="{69B7193C-F559-4489-9110-25515C7ED8D7}" dt="2023-11-01T22:03:24.708" v="292" actId="20577"/>
          <ac:spMkLst>
            <pc:docMk/>
            <pc:sldMk cId="2480005176" sldId="276"/>
            <ac:spMk id="10" creationId="{1A04B31A-EB9F-4C21-B68B-697B9FD84D33}"/>
          </ac:spMkLst>
        </pc:spChg>
        <pc:spChg chg="add mod">
          <ac:chgData name="Talbott, Heather" userId="8ebef113-e037-4d89-a70e-4d4fa7ecfcdf" providerId="ADAL" clId="{69B7193C-F559-4489-9110-25515C7ED8D7}" dt="2023-11-01T22:03:26.204" v="293" actId="20577"/>
          <ac:spMkLst>
            <pc:docMk/>
            <pc:sldMk cId="2480005176" sldId="276"/>
            <ac:spMk id="12" creationId="{D752C9FD-36B9-4813-A3E8-671A9F465D74}"/>
          </ac:spMkLst>
        </pc:spChg>
        <pc:spChg chg="add mod">
          <ac:chgData name="Talbott, Heather" userId="8ebef113-e037-4d89-a70e-4d4fa7ecfcdf" providerId="ADAL" clId="{69B7193C-F559-4489-9110-25515C7ED8D7}" dt="2023-11-01T22:03:28.494" v="294" actId="20577"/>
          <ac:spMkLst>
            <pc:docMk/>
            <pc:sldMk cId="2480005176" sldId="276"/>
            <ac:spMk id="14" creationId="{41BA1A7D-CBD4-4C19-AADA-B8D0900DF521}"/>
          </ac:spMkLst>
        </pc:spChg>
        <pc:spChg chg="add mod">
          <ac:chgData name="Talbott, Heather" userId="8ebef113-e037-4d89-a70e-4d4fa7ecfcdf" providerId="ADAL" clId="{69B7193C-F559-4489-9110-25515C7ED8D7}" dt="2023-11-01T22:02:58.395" v="284"/>
          <ac:spMkLst>
            <pc:docMk/>
            <pc:sldMk cId="2480005176" sldId="276"/>
            <ac:spMk id="16" creationId="{11A2234B-9D80-4E57-A018-E6089A8FC980}"/>
          </ac:spMkLst>
        </pc:spChg>
        <pc:spChg chg="add mod">
          <ac:chgData name="Talbott, Heather" userId="8ebef113-e037-4d89-a70e-4d4fa7ecfcdf" providerId="ADAL" clId="{69B7193C-F559-4489-9110-25515C7ED8D7}" dt="2023-11-01T22:02:58.395" v="284"/>
          <ac:spMkLst>
            <pc:docMk/>
            <pc:sldMk cId="2480005176" sldId="276"/>
            <ac:spMk id="17" creationId="{B651798C-8A11-48A3-A1B4-73D5869B23CB}"/>
          </ac:spMkLst>
        </pc:spChg>
        <pc:spChg chg="add mod">
          <ac:chgData name="Talbott, Heather" userId="8ebef113-e037-4d89-a70e-4d4fa7ecfcdf" providerId="ADAL" clId="{69B7193C-F559-4489-9110-25515C7ED8D7}" dt="2023-11-01T22:04:03.487" v="301" actId="1076"/>
          <ac:spMkLst>
            <pc:docMk/>
            <pc:sldMk cId="2480005176" sldId="276"/>
            <ac:spMk id="19" creationId="{559802F3-7562-4DC4-8837-8512474BB25E}"/>
          </ac:spMkLst>
        </pc:spChg>
        <pc:picChg chg="add mod">
          <ac:chgData name="Talbott, Heather" userId="8ebef113-e037-4d89-a70e-4d4fa7ecfcdf" providerId="ADAL" clId="{69B7193C-F559-4489-9110-25515C7ED8D7}" dt="2023-11-01T22:02:58.395" v="284"/>
          <ac:picMkLst>
            <pc:docMk/>
            <pc:sldMk cId="2480005176" sldId="276"/>
            <ac:picMk id="2" creationId="{8D33B383-7B98-4AC1-9D16-7C66E37C6349}"/>
          </ac:picMkLst>
        </pc:picChg>
        <pc:picChg chg="add">
          <ac:chgData name="Talbott, Heather" userId="8ebef113-e037-4d89-a70e-4d4fa7ecfcdf" providerId="ADAL" clId="{69B7193C-F559-4489-9110-25515C7ED8D7}" dt="2023-11-01T22:04:06.580" v="302"/>
          <ac:picMkLst>
            <pc:docMk/>
            <pc:sldMk cId="2480005176" sldId="276"/>
            <ac:picMk id="20" creationId="{06059DA2-5375-4014-ABBA-F9CA705655F0}"/>
          </ac:picMkLst>
        </pc:picChg>
        <pc:cxnChg chg="add mod">
          <ac:chgData name="Talbott, Heather" userId="8ebef113-e037-4d89-a70e-4d4fa7ecfcdf" providerId="ADAL" clId="{69B7193C-F559-4489-9110-25515C7ED8D7}" dt="2023-11-01T22:02:58.395" v="284"/>
          <ac:cxnSpMkLst>
            <pc:docMk/>
            <pc:sldMk cId="2480005176" sldId="276"/>
            <ac:cxnSpMk id="4" creationId="{EF1787D4-4D82-4E08-AC87-70EE032D8943}"/>
          </ac:cxnSpMkLst>
        </pc:cxnChg>
        <pc:cxnChg chg="add mod">
          <ac:chgData name="Talbott, Heather" userId="8ebef113-e037-4d89-a70e-4d4fa7ecfcdf" providerId="ADAL" clId="{69B7193C-F559-4489-9110-25515C7ED8D7}" dt="2023-11-01T22:02:58.395" v="284"/>
          <ac:cxnSpMkLst>
            <pc:docMk/>
            <pc:sldMk cId="2480005176" sldId="276"/>
            <ac:cxnSpMk id="6" creationId="{34C03C4C-FE79-4D35-8898-86C53BC21D27}"/>
          </ac:cxnSpMkLst>
        </pc:cxnChg>
        <pc:cxnChg chg="add mod">
          <ac:chgData name="Talbott, Heather" userId="8ebef113-e037-4d89-a70e-4d4fa7ecfcdf" providerId="ADAL" clId="{69B7193C-F559-4489-9110-25515C7ED8D7}" dt="2023-11-01T22:03:42.844" v="296" actId="14100"/>
          <ac:cxnSpMkLst>
            <pc:docMk/>
            <pc:sldMk cId="2480005176" sldId="276"/>
            <ac:cxnSpMk id="8" creationId="{43229F55-1A85-4385-B125-2D79EFA4A3F5}"/>
          </ac:cxnSpMkLst>
        </pc:cxnChg>
        <pc:cxnChg chg="add mod">
          <ac:chgData name="Talbott, Heather" userId="8ebef113-e037-4d89-a70e-4d4fa7ecfcdf" providerId="ADAL" clId="{69B7193C-F559-4489-9110-25515C7ED8D7}" dt="2023-11-01T22:02:58.395" v="284"/>
          <ac:cxnSpMkLst>
            <pc:docMk/>
            <pc:sldMk cId="2480005176" sldId="276"/>
            <ac:cxnSpMk id="11" creationId="{58C01DC4-5D44-49D6-9CD8-C418C34BFC31}"/>
          </ac:cxnSpMkLst>
        </pc:cxnChg>
        <pc:cxnChg chg="add mod">
          <ac:chgData name="Talbott, Heather" userId="8ebef113-e037-4d89-a70e-4d4fa7ecfcdf" providerId="ADAL" clId="{69B7193C-F559-4489-9110-25515C7ED8D7}" dt="2023-11-01T22:02:58.395" v="284"/>
          <ac:cxnSpMkLst>
            <pc:docMk/>
            <pc:sldMk cId="2480005176" sldId="276"/>
            <ac:cxnSpMk id="13" creationId="{09A71C37-9FC2-4B42-A060-26B2E9B74394}"/>
          </ac:cxnSpMkLst>
        </pc:cxnChg>
        <pc:cxnChg chg="add mod">
          <ac:chgData name="Talbott, Heather" userId="8ebef113-e037-4d89-a70e-4d4fa7ecfcdf" providerId="ADAL" clId="{69B7193C-F559-4489-9110-25515C7ED8D7}" dt="2023-11-01T22:02:58.395" v="284"/>
          <ac:cxnSpMkLst>
            <pc:docMk/>
            <pc:sldMk cId="2480005176" sldId="276"/>
            <ac:cxnSpMk id="15" creationId="{262C3ED0-5C53-4B22-BAE7-223F01458E4C}"/>
          </ac:cxnSpMkLst>
        </pc:cxnChg>
      </pc:sldChg>
      <pc:sldChg chg="addSp delSp modSp new mod">
        <pc:chgData name="Talbott, Heather" userId="8ebef113-e037-4d89-a70e-4d4fa7ecfcdf" providerId="ADAL" clId="{69B7193C-F559-4489-9110-25515C7ED8D7}" dt="2023-11-01T22:05:48.839" v="322"/>
        <pc:sldMkLst>
          <pc:docMk/>
          <pc:sldMk cId="4250159228" sldId="277"/>
        </pc:sldMkLst>
        <pc:spChg chg="add mod">
          <ac:chgData name="Talbott, Heather" userId="8ebef113-e037-4d89-a70e-4d4fa7ecfcdf" providerId="ADAL" clId="{69B7193C-F559-4489-9110-25515C7ED8D7}" dt="2023-11-01T22:04:54.363" v="312" actId="1076"/>
          <ac:spMkLst>
            <pc:docMk/>
            <pc:sldMk cId="4250159228" sldId="277"/>
            <ac:spMk id="3" creationId="{9F57DA0C-DD9E-49DD-A801-E6F52DA6BD36}"/>
          </ac:spMkLst>
        </pc:spChg>
        <pc:spChg chg="add mod">
          <ac:chgData name="Talbott, Heather" userId="8ebef113-e037-4d89-a70e-4d4fa7ecfcdf" providerId="ADAL" clId="{69B7193C-F559-4489-9110-25515C7ED8D7}" dt="2023-11-01T22:04:39.569" v="310" actId="20577"/>
          <ac:spMkLst>
            <pc:docMk/>
            <pc:sldMk cId="4250159228" sldId="277"/>
            <ac:spMk id="5" creationId="{72C0AA49-8752-4CBF-86BA-E2755F0EECC9}"/>
          </ac:spMkLst>
        </pc:spChg>
        <pc:spChg chg="add mod">
          <ac:chgData name="Talbott, Heather" userId="8ebef113-e037-4d89-a70e-4d4fa7ecfcdf" providerId="ADAL" clId="{69B7193C-F559-4489-9110-25515C7ED8D7}" dt="2023-11-01T22:04:46.783" v="311" actId="121"/>
          <ac:spMkLst>
            <pc:docMk/>
            <pc:sldMk cId="4250159228" sldId="277"/>
            <ac:spMk id="6" creationId="{54002379-D14D-4D55-B7B9-B4A01A5CD807}"/>
          </ac:spMkLst>
        </pc:spChg>
        <pc:spChg chg="add mod">
          <ac:chgData name="Talbott, Heather" userId="8ebef113-e037-4d89-a70e-4d4fa7ecfcdf" providerId="ADAL" clId="{69B7193C-F559-4489-9110-25515C7ED8D7}" dt="2023-11-01T22:05:02.493" v="314" actId="1076"/>
          <ac:spMkLst>
            <pc:docMk/>
            <pc:sldMk cId="4250159228" sldId="277"/>
            <ac:spMk id="8" creationId="{F979BD7C-5109-44C0-842B-3DFE695F01B4}"/>
          </ac:spMkLst>
        </pc:spChg>
        <pc:spChg chg="add mod">
          <ac:chgData name="Talbott, Heather" userId="8ebef113-e037-4d89-a70e-4d4fa7ecfcdf" providerId="ADAL" clId="{69B7193C-F559-4489-9110-25515C7ED8D7}" dt="2023-11-01T22:04:46.783" v="311" actId="121"/>
          <ac:spMkLst>
            <pc:docMk/>
            <pc:sldMk cId="4250159228" sldId="277"/>
            <ac:spMk id="10" creationId="{9D7C38AA-465F-4F3F-9B97-8C5CB2A23E2D}"/>
          </ac:spMkLst>
        </pc:spChg>
        <pc:spChg chg="add mod">
          <ac:chgData name="Talbott, Heather" userId="8ebef113-e037-4d89-a70e-4d4fa7ecfcdf" providerId="ADAL" clId="{69B7193C-F559-4489-9110-25515C7ED8D7}" dt="2023-11-01T22:04:57.953" v="313" actId="1076"/>
          <ac:spMkLst>
            <pc:docMk/>
            <pc:sldMk cId="4250159228" sldId="277"/>
            <ac:spMk id="11" creationId="{B4789D68-2B0C-477D-9D9B-AAA15A898DB7}"/>
          </ac:spMkLst>
        </pc:spChg>
        <pc:spChg chg="add mod">
          <ac:chgData name="Talbott, Heather" userId="8ebef113-e037-4d89-a70e-4d4fa7ecfcdf" providerId="ADAL" clId="{69B7193C-F559-4489-9110-25515C7ED8D7}" dt="2023-11-01T22:04:24.714" v="304"/>
          <ac:spMkLst>
            <pc:docMk/>
            <pc:sldMk cId="4250159228" sldId="277"/>
            <ac:spMk id="12" creationId="{50952E5F-888E-4140-8EB4-4E7D9E2EB121}"/>
          </ac:spMkLst>
        </pc:spChg>
        <pc:spChg chg="add mod">
          <ac:chgData name="Talbott, Heather" userId="8ebef113-e037-4d89-a70e-4d4fa7ecfcdf" providerId="ADAL" clId="{69B7193C-F559-4489-9110-25515C7ED8D7}" dt="2023-11-01T22:04:24.714" v="304"/>
          <ac:spMkLst>
            <pc:docMk/>
            <pc:sldMk cId="4250159228" sldId="277"/>
            <ac:spMk id="13" creationId="{4B977846-503B-475A-8217-BEEE38544835}"/>
          </ac:spMkLst>
        </pc:spChg>
        <pc:spChg chg="add mod">
          <ac:chgData name="Talbott, Heather" userId="8ebef113-e037-4d89-a70e-4d4fa7ecfcdf" providerId="ADAL" clId="{69B7193C-F559-4489-9110-25515C7ED8D7}" dt="2023-11-01T22:04:24.714" v="304"/>
          <ac:spMkLst>
            <pc:docMk/>
            <pc:sldMk cId="4250159228" sldId="277"/>
            <ac:spMk id="14" creationId="{ADE047AD-5EB0-44BD-AAEB-BE117127C1E5}"/>
          </ac:spMkLst>
        </pc:spChg>
        <pc:spChg chg="add mod">
          <ac:chgData name="Talbott, Heather" userId="8ebef113-e037-4d89-a70e-4d4fa7ecfcdf" providerId="ADAL" clId="{69B7193C-F559-4489-9110-25515C7ED8D7}" dt="2023-11-01T22:04:24.714" v="304"/>
          <ac:spMkLst>
            <pc:docMk/>
            <pc:sldMk cId="4250159228" sldId="277"/>
            <ac:spMk id="15" creationId="{AF68CCB3-6F2B-4725-8E5F-FB92D1B735DC}"/>
          </ac:spMkLst>
        </pc:spChg>
        <pc:spChg chg="add mod">
          <ac:chgData name="Talbott, Heather" userId="8ebef113-e037-4d89-a70e-4d4fa7ecfcdf" providerId="ADAL" clId="{69B7193C-F559-4489-9110-25515C7ED8D7}" dt="2023-11-01T22:05:39.475" v="320"/>
          <ac:spMkLst>
            <pc:docMk/>
            <pc:sldMk cId="4250159228" sldId="277"/>
            <ac:spMk id="17" creationId="{B424E884-9321-4835-B0BB-3064ECCCF1A6}"/>
          </ac:spMkLst>
        </pc:spChg>
        <pc:picChg chg="add mod">
          <ac:chgData name="Talbott, Heather" userId="8ebef113-e037-4d89-a70e-4d4fa7ecfcdf" providerId="ADAL" clId="{69B7193C-F559-4489-9110-25515C7ED8D7}" dt="2023-11-01T22:04:24.714" v="304"/>
          <ac:picMkLst>
            <pc:docMk/>
            <pc:sldMk cId="4250159228" sldId="277"/>
            <ac:picMk id="2" creationId="{B07E149D-3344-4DA9-8F9E-E50EBD68603D}"/>
          </ac:picMkLst>
        </pc:picChg>
        <pc:picChg chg="add del mod">
          <ac:chgData name="Talbott, Heather" userId="8ebef113-e037-4d89-a70e-4d4fa7ecfcdf" providerId="ADAL" clId="{69B7193C-F559-4489-9110-25515C7ED8D7}" dt="2023-11-01T22:05:45.873" v="321" actId="478"/>
          <ac:picMkLst>
            <pc:docMk/>
            <pc:sldMk cId="4250159228" sldId="277"/>
            <ac:picMk id="16" creationId="{3F4F731E-7922-436F-82A7-A590683B6DB9}"/>
          </ac:picMkLst>
        </pc:picChg>
        <pc:picChg chg="add">
          <ac:chgData name="Talbott, Heather" userId="8ebef113-e037-4d89-a70e-4d4fa7ecfcdf" providerId="ADAL" clId="{69B7193C-F559-4489-9110-25515C7ED8D7}" dt="2023-11-01T22:05:48.839" v="322"/>
          <ac:picMkLst>
            <pc:docMk/>
            <pc:sldMk cId="4250159228" sldId="277"/>
            <ac:picMk id="18" creationId="{11BA8C6A-3A0C-4FA9-8A79-BE87410B65DA}"/>
          </ac:picMkLst>
        </pc:picChg>
        <pc:cxnChg chg="add mod">
          <ac:chgData name="Talbott, Heather" userId="8ebef113-e037-4d89-a70e-4d4fa7ecfcdf" providerId="ADAL" clId="{69B7193C-F559-4489-9110-25515C7ED8D7}" dt="2023-11-01T22:04:24.714" v="304"/>
          <ac:cxnSpMkLst>
            <pc:docMk/>
            <pc:sldMk cId="4250159228" sldId="277"/>
            <ac:cxnSpMk id="4" creationId="{2CAE2127-6FF9-4EF6-B04D-3A277CC03065}"/>
          </ac:cxnSpMkLst>
        </pc:cxnChg>
        <pc:cxnChg chg="add mod">
          <ac:chgData name="Talbott, Heather" userId="8ebef113-e037-4d89-a70e-4d4fa7ecfcdf" providerId="ADAL" clId="{69B7193C-F559-4489-9110-25515C7ED8D7}" dt="2023-11-01T22:04:24.714" v="304"/>
          <ac:cxnSpMkLst>
            <pc:docMk/>
            <pc:sldMk cId="4250159228" sldId="277"/>
            <ac:cxnSpMk id="7" creationId="{29919552-98DA-421A-9493-7F4DAEF20389}"/>
          </ac:cxnSpMkLst>
        </pc:cxnChg>
        <pc:cxnChg chg="add mod">
          <ac:chgData name="Talbott, Heather" userId="8ebef113-e037-4d89-a70e-4d4fa7ecfcdf" providerId="ADAL" clId="{69B7193C-F559-4489-9110-25515C7ED8D7}" dt="2023-11-01T22:04:24.714" v="304"/>
          <ac:cxnSpMkLst>
            <pc:docMk/>
            <pc:sldMk cId="4250159228" sldId="277"/>
            <ac:cxnSpMk id="9" creationId="{4DA48DAD-D659-47BD-B10D-7A3D0CA4FACA}"/>
          </ac:cxnSpMkLst>
        </pc:cxnChg>
      </pc:sldChg>
      <pc:sldChg chg="addSp delSp modSp new mod">
        <pc:chgData name="Talbott, Heather" userId="8ebef113-e037-4d89-a70e-4d4fa7ecfcdf" providerId="ADAL" clId="{69B7193C-F559-4489-9110-25515C7ED8D7}" dt="2023-11-01T22:09:54.855" v="386"/>
        <pc:sldMkLst>
          <pc:docMk/>
          <pc:sldMk cId="3957615645" sldId="278"/>
        </pc:sldMkLst>
        <pc:spChg chg="add mod">
          <ac:chgData name="Talbott, Heather" userId="8ebef113-e037-4d89-a70e-4d4fa7ecfcdf" providerId="ADAL" clId="{69B7193C-F559-4489-9110-25515C7ED8D7}" dt="2023-11-01T22:09:37.920" v="383" actId="1037"/>
          <ac:spMkLst>
            <pc:docMk/>
            <pc:sldMk cId="3957615645" sldId="278"/>
            <ac:spMk id="3" creationId="{535A95B4-5DBE-450F-8484-F90C978BB85F}"/>
          </ac:spMkLst>
        </pc:spChg>
        <pc:spChg chg="add mod">
          <ac:chgData name="Talbott, Heather" userId="8ebef113-e037-4d89-a70e-4d4fa7ecfcdf" providerId="ADAL" clId="{69B7193C-F559-4489-9110-25515C7ED8D7}" dt="2023-11-01T22:09:37.920" v="383" actId="1037"/>
          <ac:spMkLst>
            <pc:docMk/>
            <pc:sldMk cId="3957615645" sldId="278"/>
            <ac:spMk id="5" creationId="{594C1E92-90FC-498C-9B62-2A2D6075CE31}"/>
          </ac:spMkLst>
        </pc:spChg>
        <pc:spChg chg="add mod">
          <ac:chgData name="Talbott, Heather" userId="8ebef113-e037-4d89-a70e-4d4fa7ecfcdf" providerId="ADAL" clId="{69B7193C-F559-4489-9110-25515C7ED8D7}" dt="2023-11-01T22:09:00.224" v="357" actId="1076"/>
          <ac:spMkLst>
            <pc:docMk/>
            <pc:sldMk cId="3957615645" sldId="278"/>
            <ac:spMk id="7" creationId="{B0B07C28-40E8-4C45-8B65-D9B1EF69A710}"/>
          </ac:spMkLst>
        </pc:spChg>
        <pc:spChg chg="add mod">
          <ac:chgData name="Talbott, Heather" userId="8ebef113-e037-4d89-a70e-4d4fa7ecfcdf" providerId="ADAL" clId="{69B7193C-F559-4489-9110-25515C7ED8D7}" dt="2023-11-01T22:09:02.920" v="358" actId="1076"/>
          <ac:spMkLst>
            <pc:docMk/>
            <pc:sldMk cId="3957615645" sldId="278"/>
            <ac:spMk id="9" creationId="{D3C3C153-E067-4ED1-8625-6C344E91D68B}"/>
          </ac:spMkLst>
        </pc:spChg>
        <pc:spChg chg="add mod">
          <ac:chgData name="Talbott, Heather" userId="8ebef113-e037-4d89-a70e-4d4fa7ecfcdf" providerId="ADAL" clId="{69B7193C-F559-4489-9110-25515C7ED8D7}" dt="2023-11-01T22:09:06.011" v="359" actId="1076"/>
          <ac:spMkLst>
            <pc:docMk/>
            <pc:sldMk cId="3957615645" sldId="278"/>
            <ac:spMk id="11" creationId="{36A1A896-8B13-42CF-803B-C5EFA66885EF}"/>
          </ac:spMkLst>
        </pc:spChg>
        <pc:spChg chg="add mod">
          <ac:chgData name="Talbott, Heather" userId="8ebef113-e037-4d89-a70e-4d4fa7ecfcdf" providerId="ADAL" clId="{69B7193C-F559-4489-9110-25515C7ED8D7}" dt="2023-11-01T22:09:14.157" v="362" actId="1076"/>
          <ac:spMkLst>
            <pc:docMk/>
            <pc:sldMk cId="3957615645" sldId="278"/>
            <ac:spMk id="13" creationId="{A90C9692-6886-415F-B7AF-5D160648EA5A}"/>
          </ac:spMkLst>
        </pc:spChg>
        <pc:spChg chg="add mod">
          <ac:chgData name="Talbott, Heather" userId="8ebef113-e037-4d89-a70e-4d4fa7ecfcdf" providerId="ADAL" clId="{69B7193C-F559-4489-9110-25515C7ED8D7}" dt="2023-11-01T22:09:16.991" v="363" actId="1076"/>
          <ac:spMkLst>
            <pc:docMk/>
            <pc:sldMk cId="3957615645" sldId="278"/>
            <ac:spMk id="15" creationId="{0DD68BBA-F11D-4944-81B4-3AAF8C4A462D}"/>
          </ac:spMkLst>
        </pc:spChg>
        <pc:spChg chg="add mod">
          <ac:chgData name="Talbott, Heather" userId="8ebef113-e037-4d89-a70e-4d4fa7ecfcdf" providerId="ADAL" clId="{69B7193C-F559-4489-9110-25515C7ED8D7}" dt="2023-11-01T22:09:19.160" v="364" actId="1076"/>
          <ac:spMkLst>
            <pc:docMk/>
            <pc:sldMk cId="3957615645" sldId="278"/>
            <ac:spMk id="17" creationId="{5B999AF0-3D7C-4AF1-8CEF-A2F10571985F}"/>
          </ac:spMkLst>
        </pc:spChg>
        <pc:spChg chg="add mod">
          <ac:chgData name="Talbott, Heather" userId="8ebef113-e037-4d89-a70e-4d4fa7ecfcdf" providerId="ADAL" clId="{69B7193C-F559-4489-9110-25515C7ED8D7}" dt="2023-11-01T22:08:10.221" v="344" actId="20577"/>
          <ac:spMkLst>
            <pc:docMk/>
            <pc:sldMk cId="3957615645" sldId="278"/>
            <ac:spMk id="19" creationId="{58514903-4358-4F1C-82A3-20103BE90C20}"/>
          </ac:spMkLst>
        </pc:spChg>
        <pc:spChg chg="add mod">
          <ac:chgData name="Talbott, Heather" userId="8ebef113-e037-4d89-a70e-4d4fa7ecfcdf" providerId="ADAL" clId="{69B7193C-F559-4489-9110-25515C7ED8D7}" dt="2023-11-01T22:08:13.601" v="345" actId="20577"/>
          <ac:spMkLst>
            <pc:docMk/>
            <pc:sldMk cId="3957615645" sldId="278"/>
            <ac:spMk id="21" creationId="{3FBA59F6-9331-4449-AAF4-3A77247AA867}"/>
          </ac:spMkLst>
        </pc:spChg>
        <pc:spChg chg="add mod">
          <ac:chgData name="Talbott, Heather" userId="8ebef113-e037-4d89-a70e-4d4fa7ecfcdf" providerId="ADAL" clId="{69B7193C-F559-4489-9110-25515C7ED8D7}" dt="2023-11-01T22:08:18.491" v="348" actId="20577"/>
          <ac:spMkLst>
            <pc:docMk/>
            <pc:sldMk cId="3957615645" sldId="278"/>
            <ac:spMk id="23" creationId="{53B76AEF-DA37-4D3A-85DB-D79B0C31028C}"/>
          </ac:spMkLst>
        </pc:spChg>
        <pc:spChg chg="add mod">
          <ac:chgData name="Talbott, Heather" userId="8ebef113-e037-4d89-a70e-4d4fa7ecfcdf" providerId="ADAL" clId="{69B7193C-F559-4489-9110-25515C7ED8D7}" dt="2023-11-01T22:08:22.021" v="349" actId="20577"/>
          <ac:spMkLst>
            <pc:docMk/>
            <pc:sldMk cId="3957615645" sldId="278"/>
            <ac:spMk id="25" creationId="{40058E23-DCB3-4BBB-94DE-9936E0912E6D}"/>
          </ac:spMkLst>
        </pc:spChg>
        <pc:spChg chg="add mod">
          <ac:chgData name="Talbott, Heather" userId="8ebef113-e037-4d89-a70e-4d4fa7ecfcdf" providerId="ADAL" clId="{69B7193C-F559-4489-9110-25515C7ED8D7}" dt="2023-11-01T22:09:11.901" v="361" actId="1076"/>
          <ac:spMkLst>
            <pc:docMk/>
            <pc:sldMk cId="3957615645" sldId="278"/>
            <ac:spMk id="27" creationId="{C1D21804-E5FA-499F-81FB-58F8CE2788A9}"/>
          </ac:spMkLst>
        </pc:spChg>
        <pc:spChg chg="add mod">
          <ac:chgData name="Talbott, Heather" userId="8ebef113-e037-4d89-a70e-4d4fa7ecfcdf" providerId="ADAL" clId="{69B7193C-F559-4489-9110-25515C7ED8D7}" dt="2023-11-01T22:05:32.428" v="319" actId="1076"/>
          <ac:spMkLst>
            <pc:docMk/>
            <pc:sldMk cId="3957615645" sldId="278"/>
            <ac:spMk id="29" creationId="{A6373E25-93D4-44B0-875E-A91EBEDE991A}"/>
          </ac:spMkLst>
        </pc:spChg>
        <pc:spChg chg="add mod">
          <ac:chgData name="Talbott, Heather" userId="8ebef113-e037-4d89-a70e-4d4fa7ecfcdf" providerId="ADAL" clId="{69B7193C-F559-4489-9110-25515C7ED8D7}" dt="2023-11-01T22:09:09.045" v="360" actId="1076"/>
          <ac:spMkLst>
            <pc:docMk/>
            <pc:sldMk cId="3957615645" sldId="278"/>
            <ac:spMk id="32" creationId="{48953B2C-8161-47C7-BB49-ED3B3F71AB8C}"/>
          </ac:spMkLst>
        </pc:spChg>
        <pc:spChg chg="add mod">
          <ac:chgData name="Talbott, Heather" userId="8ebef113-e037-4d89-a70e-4d4fa7ecfcdf" providerId="ADAL" clId="{69B7193C-F559-4489-9110-25515C7ED8D7}" dt="2023-11-01T22:06:49.125" v="324" actId="1076"/>
          <ac:spMkLst>
            <pc:docMk/>
            <pc:sldMk cId="3957615645" sldId="278"/>
            <ac:spMk id="33" creationId="{93B17717-C552-475D-8CEC-15E686387676}"/>
          </ac:spMkLst>
        </pc:spChg>
        <pc:picChg chg="add mod">
          <ac:chgData name="Talbott, Heather" userId="8ebef113-e037-4d89-a70e-4d4fa7ecfcdf" providerId="ADAL" clId="{69B7193C-F559-4489-9110-25515C7ED8D7}" dt="2023-11-01T22:05:32.428" v="319" actId="1076"/>
          <ac:picMkLst>
            <pc:docMk/>
            <pc:sldMk cId="3957615645" sldId="278"/>
            <ac:picMk id="2" creationId="{C841BE0F-3B2E-4B91-87B2-944B18F4986B}"/>
          </ac:picMkLst>
        </pc:picChg>
        <pc:picChg chg="add del">
          <ac:chgData name="Talbott, Heather" userId="8ebef113-e037-4d89-a70e-4d4fa7ecfcdf" providerId="ADAL" clId="{69B7193C-F559-4489-9110-25515C7ED8D7}" dt="2023-11-01T22:07:40.181" v="331" actId="478"/>
          <ac:picMkLst>
            <pc:docMk/>
            <pc:sldMk cId="3957615645" sldId="278"/>
            <ac:picMk id="34" creationId="{2D9DFCCB-C412-4D3D-A8F8-B9B0BE8A9E72}"/>
          </ac:picMkLst>
        </pc:picChg>
        <pc:picChg chg="add del mod">
          <ac:chgData name="Talbott, Heather" userId="8ebef113-e037-4d89-a70e-4d4fa7ecfcdf" providerId="ADAL" clId="{69B7193C-F559-4489-9110-25515C7ED8D7}" dt="2023-11-01T22:08:49.531" v="355" actId="478"/>
          <ac:picMkLst>
            <pc:docMk/>
            <pc:sldMk cId="3957615645" sldId="278"/>
            <ac:picMk id="35" creationId="{99F7B901-AA4E-425F-B807-4D9BC0FB57A9}"/>
          </ac:picMkLst>
        </pc:picChg>
        <pc:picChg chg="add">
          <ac:chgData name="Talbott, Heather" userId="8ebef113-e037-4d89-a70e-4d4fa7ecfcdf" providerId="ADAL" clId="{69B7193C-F559-4489-9110-25515C7ED8D7}" dt="2023-11-01T22:09:54.855" v="386"/>
          <ac:picMkLst>
            <pc:docMk/>
            <pc:sldMk cId="3957615645" sldId="278"/>
            <ac:picMk id="38" creationId="{5E1BA4C9-07A8-4425-B21C-583FD47947DF}"/>
          </ac:picMkLst>
        </pc:picChg>
        <pc:cxnChg chg="add mod">
          <ac:chgData name="Talbott, Heather" userId="8ebef113-e037-4d89-a70e-4d4fa7ecfcdf" providerId="ADAL" clId="{69B7193C-F559-4489-9110-25515C7ED8D7}" dt="2023-11-01T22:09:43.896" v="385" actId="14100"/>
          <ac:cxnSpMkLst>
            <pc:docMk/>
            <pc:sldMk cId="3957615645" sldId="278"/>
            <ac:cxnSpMk id="4" creationId="{34170013-9604-4051-AC77-C40BF0AFC0B5}"/>
          </ac:cxnSpMkLst>
        </pc:cxnChg>
        <pc:cxnChg chg="add mod">
          <ac:chgData name="Talbott, Heather" userId="8ebef113-e037-4d89-a70e-4d4fa7ecfcdf" providerId="ADAL" clId="{69B7193C-F559-4489-9110-25515C7ED8D7}" dt="2023-11-01T22:09:41.080" v="384" actId="14100"/>
          <ac:cxnSpMkLst>
            <pc:docMk/>
            <pc:sldMk cId="3957615645" sldId="278"/>
            <ac:cxnSpMk id="6" creationId="{F4602D33-4E77-42A7-A47A-EEB3DA13A4CF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8" creationId="{81E9176A-5C13-42F5-BE74-D384A544CE91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10" creationId="{E74B677F-4972-4126-BD83-8C3A3DFF12D1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12" creationId="{C9830B45-E083-4A42-9563-A3F15B30815E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14" creationId="{7A5B55D9-A9B5-4C93-8528-1E6D15C9103F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16" creationId="{72C44FB7-3303-4323-8EAA-A5CD236C4837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18" creationId="{7655FD54-B77A-44B3-A449-2EC0948CE1D5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20" creationId="{0779A63B-1E20-4C84-91AE-B959A6565B3D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22" creationId="{E7160D78-C3BF-41C6-B3CE-038609AA562B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24" creationId="{DD5F3535-119D-4008-BC2C-9B374D39EBB8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26" creationId="{96E2C1F4-7EE1-4709-A4EA-3B0AAB998BD7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28" creationId="{8DA73DF7-8E2E-4AB6-96F3-B58AAEA5F25D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30" creationId="{C801ECF0-8B85-46B6-A764-C16776153C19}"/>
          </ac:cxnSpMkLst>
        </pc:cxnChg>
        <pc:cxnChg chg="add mod">
          <ac:chgData name="Talbott, Heather" userId="8ebef113-e037-4d89-a70e-4d4fa7ecfcdf" providerId="ADAL" clId="{69B7193C-F559-4489-9110-25515C7ED8D7}" dt="2023-11-01T22:05:32.428" v="319" actId="1076"/>
          <ac:cxnSpMkLst>
            <pc:docMk/>
            <pc:sldMk cId="3957615645" sldId="278"/>
            <ac:cxnSpMk id="31" creationId="{C27032F7-3ABD-4DA2-93AD-AD665A2B29D0}"/>
          </ac:cxnSpMkLst>
        </pc:cxnChg>
      </pc:sldChg>
      <pc:sldChg chg="addSp modSp new mod">
        <pc:chgData name="Talbott, Heather" userId="8ebef113-e037-4d89-a70e-4d4fa7ecfcdf" providerId="ADAL" clId="{69B7193C-F559-4489-9110-25515C7ED8D7}" dt="2023-11-01T22:11:07.099" v="402"/>
        <pc:sldMkLst>
          <pc:docMk/>
          <pc:sldMk cId="3016602142" sldId="279"/>
        </pc:sldMkLst>
        <pc:spChg chg="add mod">
          <ac:chgData name="Talbott, Heather" userId="8ebef113-e037-4d89-a70e-4d4fa7ecfcdf" providerId="ADAL" clId="{69B7193C-F559-4489-9110-25515C7ED8D7}" dt="2023-11-01T22:10:07.500" v="387" actId="20577"/>
          <ac:spMkLst>
            <pc:docMk/>
            <pc:sldMk cId="3016602142" sldId="279"/>
            <ac:spMk id="3" creationId="{ECFF1588-3647-4A31-83D6-21B862548AF1}"/>
          </ac:spMkLst>
        </pc:spChg>
        <pc:spChg chg="add mod">
          <ac:chgData name="Talbott, Heather" userId="8ebef113-e037-4d89-a70e-4d4fa7ecfcdf" providerId="ADAL" clId="{69B7193C-F559-4489-9110-25515C7ED8D7}" dt="2023-11-01T22:10:09.680" v="388" actId="20577"/>
          <ac:spMkLst>
            <pc:docMk/>
            <pc:sldMk cId="3016602142" sldId="279"/>
            <ac:spMk id="5" creationId="{AA14E29D-F2F8-4E8B-954E-9734A63CF9BC}"/>
          </ac:spMkLst>
        </pc:spChg>
        <pc:spChg chg="add mod">
          <ac:chgData name="Talbott, Heather" userId="8ebef113-e037-4d89-a70e-4d4fa7ecfcdf" providerId="ADAL" clId="{69B7193C-F559-4489-9110-25515C7ED8D7}" dt="2023-11-01T22:10:11.700" v="389" actId="20577"/>
          <ac:spMkLst>
            <pc:docMk/>
            <pc:sldMk cId="3016602142" sldId="279"/>
            <ac:spMk id="7" creationId="{6DDA0F83-D2C8-4424-80A0-5FF201D93019}"/>
          </ac:spMkLst>
        </pc:spChg>
        <pc:spChg chg="add mod">
          <ac:chgData name="Talbott, Heather" userId="8ebef113-e037-4d89-a70e-4d4fa7ecfcdf" providerId="ADAL" clId="{69B7193C-F559-4489-9110-25515C7ED8D7}" dt="2023-11-01T22:10:13.540" v="390" actId="20577"/>
          <ac:spMkLst>
            <pc:docMk/>
            <pc:sldMk cId="3016602142" sldId="279"/>
            <ac:spMk id="8" creationId="{4EB59768-AA55-4582-A32A-7E59129103E1}"/>
          </ac:spMkLst>
        </pc:spChg>
        <pc:spChg chg="add mod">
          <ac:chgData name="Talbott, Heather" userId="8ebef113-e037-4d89-a70e-4d4fa7ecfcdf" providerId="ADAL" clId="{69B7193C-F559-4489-9110-25515C7ED8D7}" dt="2023-11-01T22:07:25.268" v="328" actId="1076"/>
          <ac:spMkLst>
            <pc:docMk/>
            <pc:sldMk cId="3016602142" sldId="279"/>
            <ac:spMk id="10" creationId="{F338DD29-A2A4-4E33-BE5A-36CD89B3FB24}"/>
          </ac:spMkLst>
        </pc:spChg>
        <pc:spChg chg="add mod">
          <ac:chgData name="Talbott, Heather" userId="8ebef113-e037-4d89-a70e-4d4fa7ecfcdf" providerId="ADAL" clId="{69B7193C-F559-4489-9110-25515C7ED8D7}" dt="2023-11-01T22:07:25.268" v="328" actId="1076"/>
          <ac:spMkLst>
            <pc:docMk/>
            <pc:sldMk cId="3016602142" sldId="279"/>
            <ac:spMk id="11" creationId="{0AD814C1-4B0D-499A-87D2-FA032F366D41}"/>
          </ac:spMkLst>
        </pc:spChg>
        <pc:spChg chg="add mod">
          <ac:chgData name="Talbott, Heather" userId="8ebef113-e037-4d89-a70e-4d4fa7ecfcdf" providerId="ADAL" clId="{69B7193C-F559-4489-9110-25515C7ED8D7}" dt="2023-11-01T22:07:25.268" v="328" actId="1076"/>
          <ac:spMkLst>
            <pc:docMk/>
            <pc:sldMk cId="3016602142" sldId="279"/>
            <ac:spMk id="12" creationId="{4EF12CB4-D21A-409E-AD1A-EF07090DB457}"/>
          </ac:spMkLst>
        </pc:spChg>
        <pc:spChg chg="add mod">
          <ac:chgData name="Talbott, Heather" userId="8ebef113-e037-4d89-a70e-4d4fa7ecfcdf" providerId="ADAL" clId="{69B7193C-F559-4489-9110-25515C7ED8D7}" dt="2023-11-01T22:10:30.340" v="393" actId="20577"/>
          <ac:spMkLst>
            <pc:docMk/>
            <pc:sldMk cId="3016602142" sldId="279"/>
            <ac:spMk id="14" creationId="{222BC315-FD62-49E0-863B-A189CE88BBA8}"/>
          </ac:spMkLst>
        </pc:spChg>
        <pc:spChg chg="add mod">
          <ac:chgData name="Talbott, Heather" userId="8ebef113-e037-4d89-a70e-4d4fa7ecfcdf" providerId="ADAL" clId="{69B7193C-F559-4489-9110-25515C7ED8D7}" dt="2023-11-01T22:11:03.409" v="401" actId="20577"/>
          <ac:spMkLst>
            <pc:docMk/>
            <pc:sldMk cId="3016602142" sldId="279"/>
            <ac:spMk id="16" creationId="{6B4DADE7-3F02-47F8-9409-3970723902D6}"/>
          </ac:spMkLst>
        </pc:spChg>
        <pc:spChg chg="add mod">
          <ac:chgData name="Talbott, Heather" userId="8ebef113-e037-4d89-a70e-4d4fa7ecfcdf" providerId="ADAL" clId="{69B7193C-F559-4489-9110-25515C7ED8D7}" dt="2023-11-01T22:10:23.629" v="391" actId="20577"/>
          <ac:spMkLst>
            <pc:docMk/>
            <pc:sldMk cId="3016602142" sldId="279"/>
            <ac:spMk id="17" creationId="{711672A2-8AE4-4E24-AE5E-25DBC6290BF2}"/>
          </ac:spMkLst>
        </pc:spChg>
        <pc:spChg chg="add mod">
          <ac:chgData name="Talbott, Heather" userId="8ebef113-e037-4d89-a70e-4d4fa7ecfcdf" providerId="ADAL" clId="{69B7193C-F559-4489-9110-25515C7ED8D7}" dt="2023-11-01T22:10:47.896" v="397" actId="14100"/>
          <ac:spMkLst>
            <pc:docMk/>
            <pc:sldMk cId="3016602142" sldId="279"/>
            <ac:spMk id="18" creationId="{6679F3E2-6D6E-4E69-B882-962D41184B52}"/>
          </ac:spMkLst>
        </pc:spChg>
        <pc:spChg chg="add mod">
          <ac:chgData name="Talbott, Heather" userId="8ebef113-e037-4d89-a70e-4d4fa7ecfcdf" providerId="ADAL" clId="{69B7193C-F559-4489-9110-25515C7ED8D7}" dt="2023-11-01T22:10:45.659" v="396" actId="14100"/>
          <ac:spMkLst>
            <pc:docMk/>
            <pc:sldMk cId="3016602142" sldId="279"/>
            <ac:spMk id="20" creationId="{C127975D-DC62-474E-8F9D-5162C243D888}"/>
          </ac:spMkLst>
        </pc:spChg>
        <pc:spChg chg="add mod">
          <ac:chgData name="Talbott, Heather" userId="8ebef113-e037-4d89-a70e-4d4fa7ecfcdf" providerId="ADAL" clId="{69B7193C-F559-4489-9110-25515C7ED8D7}" dt="2023-11-01T22:10:50.979" v="398" actId="14100"/>
          <ac:spMkLst>
            <pc:docMk/>
            <pc:sldMk cId="3016602142" sldId="279"/>
            <ac:spMk id="22" creationId="{2FFB763B-A53E-4CB7-A76A-CDE272FF40E5}"/>
          </ac:spMkLst>
        </pc:spChg>
        <pc:spChg chg="add mod">
          <ac:chgData name="Talbott, Heather" userId="8ebef113-e037-4d89-a70e-4d4fa7ecfcdf" providerId="ADAL" clId="{69B7193C-F559-4489-9110-25515C7ED8D7}" dt="2023-11-01T22:10:59.053" v="400" actId="14100"/>
          <ac:spMkLst>
            <pc:docMk/>
            <pc:sldMk cId="3016602142" sldId="279"/>
            <ac:spMk id="24" creationId="{D2CA4237-228D-4FA1-8288-56DF31E1F820}"/>
          </ac:spMkLst>
        </pc:spChg>
        <pc:spChg chg="add mod">
          <ac:chgData name="Talbott, Heather" userId="8ebef113-e037-4d89-a70e-4d4fa7ecfcdf" providerId="ADAL" clId="{69B7193C-F559-4489-9110-25515C7ED8D7}" dt="2023-11-01T22:07:25.268" v="328" actId="1076"/>
          <ac:spMkLst>
            <pc:docMk/>
            <pc:sldMk cId="3016602142" sldId="279"/>
            <ac:spMk id="25" creationId="{0D1FE44A-04FE-4FF8-B701-05ADBF904610}"/>
          </ac:spMkLst>
        </pc:spChg>
        <pc:spChg chg="add mod">
          <ac:chgData name="Talbott, Heather" userId="8ebef113-e037-4d89-a70e-4d4fa7ecfcdf" providerId="ADAL" clId="{69B7193C-F559-4489-9110-25515C7ED8D7}" dt="2023-11-01T22:07:25.268" v="328" actId="1076"/>
          <ac:spMkLst>
            <pc:docMk/>
            <pc:sldMk cId="3016602142" sldId="279"/>
            <ac:spMk id="26" creationId="{9A23A4BB-D95C-4248-9DE1-EBF1E9A68929}"/>
          </ac:spMkLst>
        </pc:spChg>
        <pc:spChg chg="add mod">
          <ac:chgData name="Talbott, Heather" userId="8ebef113-e037-4d89-a70e-4d4fa7ecfcdf" providerId="ADAL" clId="{69B7193C-F559-4489-9110-25515C7ED8D7}" dt="2023-11-01T22:07:25.268" v="328" actId="1076"/>
          <ac:spMkLst>
            <pc:docMk/>
            <pc:sldMk cId="3016602142" sldId="279"/>
            <ac:spMk id="27" creationId="{996B65EA-06AD-4BA7-BBDC-EDC1DE71B3F4}"/>
          </ac:spMkLst>
        </pc:spChg>
        <pc:spChg chg="add mod">
          <ac:chgData name="Talbott, Heather" userId="8ebef113-e037-4d89-a70e-4d4fa7ecfcdf" providerId="ADAL" clId="{69B7193C-F559-4489-9110-25515C7ED8D7}" dt="2023-11-01T22:07:35.762" v="330" actId="1076"/>
          <ac:spMkLst>
            <pc:docMk/>
            <pc:sldMk cId="3016602142" sldId="279"/>
            <ac:spMk id="28" creationId="{62D5CED4-4153-4F14-8719-B8E54233D311}"/>
          </ac:spMkLst>
        </pc:spChg>
        <pc:picChg chg="add mod">
          <ac:chgData name="Talbott, Heather" userId="8ebef113-e037-4d89-a70e-4d4fa7ecfcdf" providerId="ADAL" clId="{69B7193C-F559-4489-9110-25515C7ED8D7}" dt="2023-11-01T22:07:25.268" v="328" actId="1076"/>
          <ac:picMkLst>
            <pc:docMk/>
            <pc:sldMk cId="3016602142" sldId="279"/>
            <ac:picMk id="2" creationId="{E5920CE8-2502-4E26-8280-927E92EAA5CC}"/>
          </ac:picMkLst>
        </pc:picChg>
        <pc:picChg chg="add mod">
          <ac:chgData name="Talbott, Heather" userId="8ebef113-e037-4d89-a70e-4d4fa7ecfcdf" providerId="ADAL" clId="{69B7193C-F559-4489-9110-25515C7ED8D7}" dt="2023-11-01T22:07:25.268" v="328" actId="1076"/>
          <ac:picMkLst>
            <pc:docMk/>
            <pc:sldMk cId="3016602142" sldId="279"/>
            <ac:picMk id="13" creationId="{830D42E0-99ED-4388-864F-029030844624}"/>
          </ac:picMkLst>
        </pc:picChg>
        <pc:picChg chg="add">
          <ac:chgData name="Talbott, Heather" userId="8ebef113-e037-4d89-a70e-4d4fa7ecfcdf" providerId="ADAL" clId="{69B7193C-F559-4489-9110-25515C7ED8D7}" dt="2023-11-01T22:11:07.099" v="402"/>
          <ac:picMkLst>
            <pc:docMk/>
            <pc:sldMk cId="3016602142" sldId="279"/>
            <ac:picMk id="29" creationId="{C2682C57-8362-481B-8956-AA9946EFF891}"/>
          </ac:picMkLst>
        </pc:picChg>
        <pc:cxnChg chg="add mod">
          <ac:chgData name="Talbott, Heather" userId="8ebef113-e037-4d89-a70e-4d4fa7ecfcdf" providerId="ADAL" clId="{69B7193C-F559-4489-9110-25515C7ED8D7}" dt="2023-11-01T22:07:25.268" v="328" actId="1076"/>
          <ac:cxnSpMkLst>
            <pc:docMk/>
            <pc:sldMk cId="3016602142" sldId="279"/>
            <ac:cxnSpMk id="4" creationId="{02D1244A-4DD8-4F4F-AA50-53D0E64FB71A}"/>
          </ac:cxnSpMkLst>
        </pc:cxnChg>
        <pc:cxnChg chg="add mod">
          <ac:chgData name="Talbott, Heather" userId="8ebef113-e037-4d89-a70e-4d4fa7ecfcdf" providerId="ADAL" clId="{69B7193C-F559-4489-9110-25515C7ED8D7}" dt="2023-11-01T22:07:25.268" v="328" actId="1076"/>
          <ac:cxnSpMkLst>
            <pc:docMk/>
            <pc:sldMk cId="3016602142" sldId="279"/>
            <ac:cxnSpMk id="6" creationId="{96E3A30D-A695-4710-B2F4-2D10B0C63F40}"/>
          </ac:cxnSpMkLst>
        </pc:cxnChg>
        <pc:cxnChg chg="add mod">
          <ac:chgData name="Talbott, Heather" userId="8ebef113-e037-4d89-a70e-4d4fa7ecfcdf" providerId="ADAL" clId="{69B7193C-F559-4489-9110-25515C7ED8D7}" dt="2023-11-01T22:07:25.268" v="328" actId="1076"/>
          <ac:cxnSpMkLst>
            <pc:docMk/>
            <pc:sldMk cId="3016602142" sldId="279"/>
            <ac:cxnSpMk id="9" creationId="{9B84D276-C2C8-4407-B768-3B0AA9532F22}"/>
          </ac:cxnSpMkLst>
        </pc:cxnChg>
        <pc:cxnChg chg="add mod">
          <ac:chgData name="Talbott, Heather" userId="8ebef113-e037-4d89-a70e-4d4fa7ecfcdf" providerId="ADAL" clId="{69B7193C-F559-4489-9110-25515C7ED8D7}" dt="2023-11-01T22:07:25.268" v="328" actId="1076"/>
          <ac:cxnSpMkLst>
            <pc:docMk/>
            <pc:sldMk cId="3016602142" sldId="279"/>
            <ac:cxnSpMk id="15" creationId="{6F76A255-6FF4-4DA8-9139-CECB01A94A18}"/>
          </ac:cxnSpMkLst>
        </pc:cxnChg>
        <pc:cxnChg chg="add mod">
          <ac:chgData name="Talbott, Heather" userId="8ebef113-e037-4d89-a70e-4d4fa7ecfcdf" providerId="ADAL" clId="{69B7193C-F559-4489-9110-25515C7ED8D7}" dt="2023-11-01T22:07:25.268" v="328" actId="1076"/>
          <ac:cxnSpMkLst>
            <pc:docMk/>
            <pc:sldMk cId="3016602142" sldId="279"/>
            <ac:cxnSpMk id="19" creationId="{DC550756-D11D-44DA-8432-8F86B84F2CF4}"/>
          </ac:cxnSpMkLst>
        </pc:cxnChg>
        <pc:cxnChg chg="add mod">
          <ac:chgData name="Talbott, Heather" userId="8ebef113-e037-4d89-a70e-4d4fa7ecfcdf" providerId="ADAL" clId="{69B7193C-F559-4489-9110-25515C7ED8D7}" dt="2023-11-01T22:07:25.268" v="328" actId="1076"/>
          <ac:cxnSpMkLst>
            <pc:docMk/>
            <pc:sldMk cId="3016602142" sldId="279"/>
            <ac:cxnSpMk id="21" creationId="{F0FDD626-E6A5-4F16-B517-E872580B0016}"/>
          </ac:cxnSpMkLst>
        </pc:cxnChg>
        <pc:cxnChg chg="add mod">
          <ac:chgData name="Talbott, Heather" userId="8ebef113-e037-4d89-a70e-4d4fa7ecfcdf" providerId="ADAL" clId="{69B7193C-F559-4489-9110-25515C7ED8D7}" dt="2023-11-01T22:07:25.268" v="328" actId="1076"/>
          <ac:cxnSpMkLst>
            <pc:docMk/>
            <pc:sldMk cId="3016602142" sldId="279"/>
            <ac:cxnSpMk id="23" creationId="{E0AB74D5-1A1D-4DC3-B239-AE20D27ED8FF}"/>
          </ac:cxnSpMkLst>
        </pc:cxnChg>
      </pc:sldChg>
      <pc:sldChg chg="new ord">
        <pc:chgData name="Talbott, Heather" userId="8ebef113-e037-4d89-a70e-4d4fa7ecfcdf" providerId="ADAL" clId="{69B7193C-F559-4489-9110-25515C7ED8D7}" dt="2023-11-01T22:08:39.081" v="353"/>
        <pc:sldMkLst>
          <pc:docMk/>
          <pc:sldMk cId="1139513352" sldId="280"/>
        </pc:sldMkLst>
      </pc:sldChg>
    </pc:docChg>
  </pc:docChgLst>
  <pc:docChgLst>
    <pc:chgData name="Talbott, Heather" userId="S::htalbott@lccc.wy.edu::8ebef113-e037-4d89-a70e-4d4fa7ecfcdf" providerId="AD" clId="Web-{A786C944-21BF-F5F5-99CE-D138D91D2A4D}"/>
    <pc:docChg chg="addSld">
      <pc:chgData name="Talbott, Heather" userId="S::htalbott@lccc.wy.edu::8ebef113-e037-4d89-a70e-4d4fa7ecfcdf" providerId="AD" clId="Web-{A786C944-21BF-F5F5-99CE-D138D91D2A4D}" dt="2023-11-01T20:42:00.116" v="0"/>
      <pc:docMkLst>
        <pc:docMk/>
      </pc:docMkLst>
      <pc:sldChg chg="new">
        <pc:chgData name="Talbott, Heather" userId="S::htalbott@lccc.wy.edu::8ebef113-e037-4d89-a70e-4d4fa7ecfcdf" providerId="AD" clId="Web-{A786C944-21BF-F5F5-99CE-D138D91D2A4D}" dt="2023-11-01T20:42:00.116" v="0"/>
        <pc:sldMkLst>
          <pc:docMk/>
          <pc:sldMk cId="2762499749" sldId="275"/>
        </pc:sldMkLst>
      </pc:sldChg>
    </pc:docChg>
  </pc:docChgLst>
  <pc:docChgLst>
    <pc:chgData name="Talbott, Heather" userId="8ebef113-e037-4d89-a70e-4d4fa7ecfcdf" providerId="ADAL" clId="{7ACEAB7D-95D1-42F4-B23C-C43FE1CCE623}"/>
    <pc:docChg chg="custSel addSld modSld">
      <pc:chgData name="Talbott, Heather" userId="8ebef113-e037-4d89-a70e-4d4fa7ecfcdf" providerId="ADAL" clId="{7ACEAB7D-95D1-42F4-B23C-C43FE1CCE623}" dt="2023-11-01T03:08:50.486" v="401" actId="1076"/>
      <pc:docMkLst>
        <pc:docMk/>
      </pc:docMkLst>
      <pc:sldChg chg="addSp modSp new mod">
        <pc:chgData name="Talbott, Heather" userId="8ebef113-e037-4d89-a70e-4d4fa7ecfcdf" providerId="ADAL" clId="{7ACEAB7D-95D1-42F4-B23C-C43FE1CCE623}" dt="2023-10-30T04:42:17.014" v="5" actId="1076"/>
        <pc:sldMkLst>
          <pc:docMk/>
          <pc:sldMk cId="2235840345" sldId="257"/>
        </pc:sldMkLst>
        <pc:spChg chg="add">
          <ac:chgData name="Talbott, Heather" userId="8ebef113-e037-4d89-a70e-4d4fa7ecfcdf" providerId="ADAL" clId="{7ACEAB7D-95D1-42F4-B23C-C43FE1CCE623}" dt="2023-10-30T04:33:12.724" v="1" actId="22"/>
          <ac:spMkLst>
            <pc:docMk/>
            <pc:sldMk cId="2235840345" sldId="257"/>
            <ac:spMk id="3" creationId="{971D946D-CEA9-0333-794F-0B2072842EFB}"/>
          </ac:spMkLst>
        </pc:spChg>
        <pc:spChg chg="add">
          <ac:chgData name="Talbott, Heather" userId="8ebef113-e037-4d89-a70e-4d4fa7ecfcdf" providerId="ADAL" clId="{7ACEAB7D-95D1-42F4-B23C-C43FE1CCE623}" dt="2023-10-30T04:42:13.940" v="3" actId="22"/>
          <ac:spMkLst>
            <pc:docMk/>
            <pc:sldMk cId="2235840345" sldId="257"/>
            <ac:spMk id="4" creationId="{5A50BF51-7999-38A2-FA3D-C4FCAE501C6F}"/>
          </ac:spMkLst>
        </pc:spChg>
        <pc:picChg chg="add">
          <ac:chgData name="Talbott, Heather" userId="8ebef113-e037-4d89-a70e-4d4fa7ecfcdf" providerId="ADAL" clId="{7ACEAB7D-95D1-42F4-B23C-C43FE1CCE623}" dt="2023-10-30T04:33:14.613" v="2" actId="22"/>
          <ac:picMkLst>
            <pc:docMk/>
            <pc:sldMk cId="2235840345" sldId="257"/>
            <ac:picMk id="5" creationId="{C957802F-0151-501C-D496-DC11816D7BFE}"/>
          </ac:picMkLst>
        </pc:picChg>
        <pc:picChg chg="add mod">
          <ac:chgData name="Talbott, Heather" userId="8ebef113-e037-4d89-a70e-4d4fa7ecfcdf" providerId="ADAL" clId="{7ACEAB7D-95D1-42F4-B23C-C43FE1CCE623}" dt="2023-10-30T04:42:17.014" v="5" actId="1076"/>
          <ac:picMkLst>
            <pc:docMk/>
            <pc:sldMk cId="2235840345" sldId="257"/>
            <ac:picMk id="7" creationId="{09C788E0-42C1-F248-1812-D048B556DF95}"/>
          </ac:picMkLst>
        </pc:picChg>
      </pc:sldChg>
      <pc:sldChg chg="addSp delSp modSp new mod">
        <pc:chgData name="Talbott, Heather" userId="8ebef113-e037-4d89-a70e-4d4fa7ecfcdf" providerId="ADAL" clId="{7ACEAB7D-95D1-42F4-B23C-C43FE1CCE623}" dt="2023-10-31T04:01:27.210" v="97" actId="1076"/>
        <pc:sldMkLst>
          <pc:docMk/>
          <pc:sldMk cId="648692053" sldId="258"/>
        </pc:sldMkLst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" creationId="{610CE4E6-405B-DDC6-2DA6-E20F95C4842F}"/>
          </ac:spMkLst>
        </pc:spChg>
        <pc:spChg chg="add mod">
          <ac:chgData name="Talbott, Heather" userId="8ebef113-e037-4d89-a70e-4d4fa7ecfcdf" providerId="ADAL" clId="{7ACEAB7D-95D1-42F4-B23C-C43FE1CCE623}" dt="2023-10-31T03:59:06.918" v="35" actId="14100"/>
          <ac:spMkLst>
            <pc:docMk/>
            <pc:sldMk cId="648692053" sldId="258"/>
            <ac:spMk id="4" creationId="{3A102079-AB11-D07C-927E-3DA4D9849CEC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5" creationId="{4A4690E2-0CE1-B90E-6096-6DE08BED1480}"/>
          </ac:spMkLst>
        </pc:spChg>
        <pc:spChg chg="add mod">
          <ac:chgData name="Talbott, Heather" userId="8ebef113-e037-4d89-a70e-4d4fa7ecfcdf" providerId="ADAL" clId="{7ACEAB7D-95D1-42F4-B23C-C43FE1CCE623}" dt="2023-10-31T03:59:01.253" v="34" actId="20577"/>
          <ac:spMkLst>
            <pc:docMk/>
            <pc:sldMk cId="648692053" sldId="258"/>
            <ac:spMk id="6" creationId="{224421F1-FF1B-95D2-B975-6A5B3AC3AB2E}"/>
          </ac:spMkLst>
        </pc:spChg>
        <pc:spChg chg="add del mod">
          <ac:chgData name="Talbott, Heather" userId="8ebef113-e037-4d89-a70e-4d4fa7ecfcdf" providerId="ADAL" clId="{7ACEAB7D-95D1-42F4-B23C-C43FE1CCE623}" dt="2023-10-31T03:59:59.072" v="53" actId="478"/>
          <ac:spMkLst>
            <pc:docMk/>
            <pc:sldMk cId="648692053" sldId="258"/>
            <ac:spMk id="7" creationId="{6E27E402-CB80-3654-59CF-563C633B1034}"/>
          </ac:spMkLst>
        </pc:spChg>
        <pc:spChg chg="add del mod">
          <ac:chgData name="Talbott, Heather" userId="8ebef113-e037-4d89-a70e-4d4fa7ecfcdf" providerId="ADAL" clId="{7ACEAB7D-95D1-42F4-B23C-C43FE1CCE623}" dt="2023-10-31T03:59:59.072" v="53" actId="478"/>
          <ac:spMkLst>
            <pc:docMk/>
            <pc:sldMk cId="648692053" sldId="258"/>
            <ac:spMk id="8" creationId="{AF6AF7CE-94AC-ED1E-EE5E-8E7E685FB606}"/>
          </ac:spMkLst>
        </pc:spChg>
        <pc:spChg chg="add mod">
          <ac:chgData name="Talbott, Heather" userId="8ebef113-e037-4d89-a70e-4d4fa7ecfcdf" providerId="ADAL" clId="{7ACEAB7D-95D1-42F4-B23C-C43FE1CCE623}" dt="2023-10-31T04:01:05.013" v="93" actId="1076"/>
          <ac:spMkLst>
            <pc:docMk/>
            <pc:sldMk cId="648692053" sldId="258"/>
            <ac:spMk id="9" creationId="{24AA4B90-1BEF-630B-738D-EEF3976F16ED}"/>
          </ac:spMkLst>
        </pc:spChg>
        <pc:spChg chg="add mod">
          <ac:chgData name="Talbott, Heather" userId="8ebef113-e037-4d89-a70e-4d4fa7ecfcdf" providerId="ADAL" clId="{7ACEAB7D-95D1-42F4-B23C-C43FE1CCE623}" dt="2023-10-31T04:01:09.827" v="94" actId="1076"/>
          <ac:spMkLst>
            <pc:docMk/>
            <pc:sldMk cId="648692053" sldId="258"/>
            <ac:spMk id="10" creationId="{D4716F6F-2A1D-5966-2925-6E6220EFE428}"/>
          </ac:spMkLst>
        </pc:spChg>
        <pc:spChg chg="add del mod">
          <ac:chgData name="Talbott, Heather" userId="8ebef113-e037-4d89-a70e-4d4fa7ecfcdf" providerId="ADAL" clId="{7ACEAB7D-95D1-42F4-B23C-C43FE1CCE623}" dt="2023-10-31T04:00:40.455" v="87" actId="478"/>
          <ac:spMkLst>
            <pc:docMk/>
            <pc:sldMk cId="648692053" sldId="258"/>
            <ac:spMk id="11" creationId="{B431C237-EB41-50B7-B179-7846C51FEB9F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2" creationId="{D61A6829-E5B7-EADF-3E7F-EF2057A7D092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3" creationId="{BF6C6ACF-CC3A-6704-424D-4C41BFFA62D8}"/>
          </ac:spMkLst>
        </pc:spChg>
        <pc:spChg chg="add mod">
          <ac:chgData name="Talbott, Heather" userId="8ebef113-e037-4d89-a70e-4d4fa7ecfcdf" providerId="ADAL" clId="{7ACEAB7D-95D1-42F4-B23C-C43FE1CCE623}" dt="2023-10-31T04:00:48.830" v="89" actId="20577"/>
          <ac:spMkLst>
            <pc:docMk/>
            <pc:sldMk cId="648692053" sldId="258"/>
            <ac:spMk id="14" creationId="{02E98B30-8117-9793-651A-19D03BE7550D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5" creationId="{DFA6FAD7-FB63-817C-9B60-5FF86F7C5174}"/>
          </ac:spMkLst>
        </pc:spChg>
        <pc:spChg chg="add mod">
          <ac:chgData name="Talbott, Heather" userId="8ebef113-e037-4d89-a70e-4d4fa7ecfcdf" providerId="ADAL" clId="{7ACEAB7D-95D1-42F4-B23C-C43FE1CCE623}" dt="2023-10-31T04:00:46.037" v="88" actId="20577"/>
          <ac:spMkLst>
            <pc:docMk/>
            <pc:sldMk cId="648692053" sldId="258"/>
            <ac:spMk id="16" creationId="{E1FCB500-7DBF-D38A-4494-B6B6F6BF6837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7" creationId="{90EECA18-E183-4E7C-EEF7-E27284D732AB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18" creationId="{A00CA6C4-FFDB-312D-8426-28E66B9D7474}"/>
          </ac:spMkLst>
        </pc:spChg>
        <pc:spChg chg="add del mod">
          <ac:chgData name="Talbott, Heather" userId="8ebef113-e037-4d89-a70e-4d4fa7ecfcdf" providerId="ADAL" clId="{7ACEAB7D-95D1-42F4-B23C-C43FE1CCE623}" dt="2023-10-31T04:00:05.758" v="54" actId="478"/>
          <ac:spMkLst>
            <pc:docMk/>
            <pc:sldMk cId="648692053" sldId="258"/>
            <ac:spMk id="19" creationId="{E0A9F3E3-3C00-24F3-CD2E-086553599470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0" creationId="{734F1AF4-B704-6C62-A665-5F6D3F5F9B68}"/>
          </ac:spMkLst>
        </pc:spChg>
        <pc:spChg chg="add mod">
          <ac:chgData name="Talbott, Heather" userId="8ebef113-e037-4d89-a70e-4d4fa7ecfcdf" providerId="ADAL" clId="{7ACEAB7D-95D1-42F4-B23C-C43FE1CCE623}" dt="2023-10-31T03:59:51.539" v="52" actId="20577"/>
          <ac:spMkLst>
            <pc:docMk/>
            <pc:sldMk cId="648692053" sldId="258"/>
            <ac:spMk id="21" creationId="{D0F942F2-E0B2-FCC6-4743-C413F18AED99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22" creationId="{FF18B901-FAF1-6B7E-1830-93AA0D08EB32}"/>
          </ac:spMkLst>
        </pc:spChg>
        <pc:spChg chg="add mod">
          <ac:chgData name="Talbott, Heather" userId="8ebef113-e037-4d89-a70e-4d4fa7ecfcdf" providerId="ADAL" clId="{7ACEAB7D-95D1-42F4-B23C-C43FE1CCE623}" dt="2023-10-31T03:59:34.663" v="51" actId="6549"/>
          <ac:spMkLst>
            <pc:docMk/>
            <pc:sldMk cId="648692053" sldId="258"/>
            <ac:spMk id="23" creationId="{3EA98D34-6226-0E4F-5DBD-37A70EA1DAE8}"/>
          </ac:spMkLst>
        </pc:spChg>
        <pc:spChg chg="add mod">
          <ac:chgData name="Talbott, Heather" userId="8ebef113-e037-4d89-a70e-4d4fa7ecfcdf" providerId="ADAL" clId="{7ACEAB7D-95D1-42F4-B23C-C43FE1CCE623}" dt="2023-10-31T03:59:28.777" v="44" actId="6549"/>
          <ac:spMkLst>
            <pc:docMk/>
            <pc:sldMk cId="648692053" sldId="258"/>
            <ac:spMk id="24" creationId="{A9CBF2CF-A631-23EB-811B-F837BCFCA964}"/>
          </ac:spMkLst>
        </pc:spChg>
        <pc:spChg chg="add mod">
          <ac:chgData name="Talbott, Heather" userId="8ebef113-e037-4d89-a70e-4d4fa7ecfcdf" providerId="ADAL" clId="{7ACEAB7D-95D1-42F4-B23C-C43FE1CCE623}" dt="2023-10-31T03:59:23.945" v="37" actId="20577"/>
          <ac:spMkLst>
            <pc:docMk/>
            <pc:sldMk cId="648692053" sldId="258"/>
            <ac:spMk id="25" creationId="{048B78B3-E648-497B-D702-B312160E319F}"/>
          </ac:spMkLst>
        </pc:spChg>
        <pc:spChg chg="add mod">
          <ac:chgData name="Talbott, Heather" userId="8ebef113-e037-4d89-a70e-4d4fa7ecfcdf" providerId="ADAL" clId="{7ACEAB7D-95D1-42F4-B23C-C43FE1CCE623}" dt="2023-10-31T03:59:18.088" v="36" actId="20577"/>
          <ac:spMkLst>
            <pc:docMk/>
            <pc:sldMk cId="648692053" sldId="258"/>
            <ac:spMk id="26" creationId="{050F1963-E794-6686-CA5A-4BD1958612A4}"/>
          </ac:spMkLst>
        </pc:spChg>
        <pc:spChg chg="add del mod">
          <ac:chgData name="Talbott, Heather" userId="8ebef113-e037-4d89-a70e-4d4fa7ecfcdf" providerId="ADAL" clId="{7ACEAB7D-95D1-42F4-B23C-C43FE1CCE623}" dt="2023-10-31T04:00:05.758" v="54" actId="478"/>
          <ac:spMkLst>
            <pc:docMk/>
            <pc:sldMk cId="648692053" sldId="258"/>
            <ac:spMk id="27" creationId="{326C0DB4-0D5C-6E08-4132-BAEBE82BE5CF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34" creationId="{A88F6E05-E9DC-B505-1122-E424ADBD829B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35" creationId="{B32A77F9-BF81-943D-A536-9A2C0B4B371A}"/>
          </ac:spMkLst>
        </pc:spChg>
        <pc:spChg chg="add mod">
          <ac:chgData name="Talbott, Heather" userId="8ebef113-e037-4d89-a70e-4d4fa7ecfcdf" providerId="ADAL" clId="{7ACEAB7D-95D1-42F4-B23C-C43FE1CCE623}" dt="2023-10-31T03:58:18.943" v="7"/>
          <ac:spMkLst>
            <pc:docMk/>
            <pc:sldMk cId="648692053" sldId="258"/>
            <ac:spMk id="46" creationId="{33C04AAE-9DC4-8C70-239A-26A33823949A}"/>
          </ac:spMkLst>
        </pc:spChg>
        <pc:picChg chg="add mod">
          <ac:chgData name="Talbott, Heather" userId="8ebef113-e037-4d89-a70e-4d4fa7ecfcdf" providerId="ADAL" clId="{7ACEAB7D-95D1-42F4-B23C-C43FE1CCE623}" dt="2023-10-31T03:58:18.943" v="7"/>
          <ac:picMkLst>
            <pc:docMk/>
            <pc:sldMk cId="648692053" sldId="258"/>
            <ac:picMk id="3" creationId="{649B9125-3D6D-E149-E7D8-D170DEBE5E95}"/>
          </ac:picMkLst>
        </pc:picChg>
        <pc:picChg chg="add mod">
          <ac:chgData name="Talbott, Heather" userId="8ebef113-e037-4d89-a70e-4d4fa7ecfcdf" providerId="ADAL" clId="{7ACEAB7D-95D1-42F4-B23C-C43FE1CCE623}" dt="2023-10-31T04:01:27.210" v="97" actId="1076"/>
          <ac:picMkLst>
            <pc:docMk/>
            <pc:sldMk cId="648692053" sldId="258"/>
            <ac:picMk id="51" creationId="{69EEFC8E-17DF-3695-FB42-33AC37FD7E24}"/>
          </ac:picMkLst>
        </pc:picChg>
        <pc:cxnChg chg="add del mod">
          <ac:chgData name="Talbott, Heather" userId="8ebef113-e037-4d89-a70e-4d4fa7ecfcdf" providerId="ADAL" clId="{7ACEAB7D-95D1-42F4-B23C-C43FE1CCE623}" dt="2023-10-31T03:59:59.072" v="53" actId="478"/>
          <ac:cxnSpMkLst>
            <pc:docMk/>
            <pc:sldMk cId="648692053" sldId="258"/>
            <ac:cxnSpMk id="28" creationId="{F895C15D-C292-B3D6-57BE-0F8C54CD6B10}"/>
          </ac:cxnSpMkLst>
        </pc:cxnChg>
        <pc:cxnChg chg="add del mod">
          <ac:chgData name="Talbott, Heather" userId="8ebef113-e037-4d89-a70e-4d4fa7ecfcdf" providerId="ADAL" clId="{7ACEAB7D-95D1-42F4-B23C-C43FE1CCE623}" dt="2023-10-31T03:59:59.072" v="53" actId="478"/>
          <ac:cxnSpMkLst>
            <pc:docMk/>
            <pc:sldMk cId="648692053" sldId="258"/>
            <ac:cxnSpMk id="29" creationId="{85E56E79-C07B-8F2A-BE4E-70057DCB79EA}"/>
          </ac:cxnSpMkLst>
        </pc:cxnChg>
        <pc:cxnChg chg="add del mod">
          <ac:chgData name="Talbott, Heather" userId="8ebef113-e037-4d89-a70e-4d4fa7ecfcdf" providerId="ADAL" clId="{7ACEAB7D-95D1-42F4-B23C-C43FE1CCE623}" dt="2023-10-31T04:00:05.758" v="54" actId="478"/>
          <ac:cxnSpMkLst>
            <pc:docMk/>
            <pc:sldMk cId="648692053" sldId="258"/>
            <ac:cxnSpMk id="30" creationId="{376F0105-3479-ED59-57F1-9A7EE33621D6}"/>
          </ac:cxnSpMkLst>
        </pc:cxnChg>
        <pc:cxnChg chg="add mod">
          <ac:chgData name="Talbott, Heather" userId="8ebef113-e037-4d89-a70e-4d4fa7ecfcdf" providerId="ADAL" clId="{7ACEAB7D-95D1-42F4-B23C-C43FE1CCE623}" dt="2023-10-31T04:01:13.173" v="95" actId="14100"/>
          <ac:cxnSpMkLst>
            <pc:docMk/>
            <pc:sldMk cId="648692053" sldId="258"/>
            <ac:cxnSpMk id="31" creationId="{6D7484A2-96FD-4F23-7BA5-E59A2314045B}"/>
          </ac:cxnSpMkLst>
        </pc:cxnChg>
        <pc:cxnChg chg="add del mod">
          <ac:chgData name="Talbott, Heather" userId="8ebef113-e037-4d89-a70e-4d4fa7ecfcdf" providerId="ADAL" clId="{7ACEAB7D-95D1-42F4-B23C-C43FE1CCE623}" dt="2023-10-31T04:00:40.455" v="87" actId="478"/>
          <ac:cxnSpMkLst>
            <pc:docMk/>
            <pc:sldMk cId="648692053" sldId="258"/>
            <ac:cxnSpMk id="32" creationId="{B9AF7798-44B7-6FF3-5F63-98DF4752B1CE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3" creationId="{1D17DA5F-6F9D-0906-1FB5-90DAB7F5FE3B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6" creationId="{9B070A14-97B6-0C13-2FD0-0EE219726196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7" creationId="{2478FE7A-B0FD-B740-FD6A-2EADC242EC22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38" creationId="{7155B24E-FF2F-0E9C-8756-190B2EEB210F}"/>
          </ac:cxnSpMkLst>
        </pc:cxnChg>
        <pc:cxnChg chg="add del mod">
          <ac:chgData name="Talbott, Heather" userId="8ebef113-e037-4d89-a70e-4d4fa7ecfcdf" providerId="ADAL" clId="{7ACEAB7D-95D1-42F4-B23C-C43FE1CCE623}" dt="2023-10-31T04:00:05.758" v="54" actId="478"/>
          <ac:cxnSpMkLst>
            <pc:docMk/>
            <pc:sldMk cId="648692053" sldId="258"/>
            <ac:cxnSpMk id="39" creationId="{607606D5-0BA4-EBEF-414C-DA5D6AD46A9E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0" creationId="{553D31E1-1F95-E392-AD86-749F1E7DC15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1" creationId="{BB9D64DA-7ED0-CDF1-686C-7FD1EEA920C2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2" creationId="{E719AF5F-FAD8-51FB-07AF-DAF99C52915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3" creationId="{17E0D3B6-1568-FEF3-5DED-AC20FA769774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4" creationId="{AE3428E8-CF1E-9BBC-CBD4-DBE48EB80F35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5" creationId="{7E2F71ED-C699-E49B-4968-5BE33A1F4346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7" creationId="{DF0FB53D-F889-82E9-DF69-70273D7C30F8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8" creationId="{42FB6FA0-C6CC-9665-72A5-56D8F39A45BD}"/>
          </ac:cxnSpMkLst>
        </pc:cxnChg>
        <pc:cxnChg chg="add mod">
          <ac:chgData name="Talbott, Heather" userId="8ebef113-e037-4d89-a70e-4d4fa7ecfcdf" providerId="ADAL" clId="{7ACEAB7D-95D1-42F4-B23C-C43FE1CCE623}" dt="2023-10-31T03:58:18.943" v="7"/>
          <ac:cxnSpMkLst>
            <pc:docMk/>
            <pc:sldMk cId="648692053" sldId="258"/>
            <ac:cxnSpMk id="49" creationId="{479F869C-88E9-54C7-A21D-8C78B8DAD3B9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0-31T04:04:04.076" v="112" actId="1076"/>
        <pc:sldMkLst>
          <pc:docMk/>
          <pc:sldMk cId="4225104670" sldId="259"/>
        </pc:sldMkLst>
        <pc:spChg chg="add mod">
          <ac:chgData name="Talbott, Heather" userId="8ebef113-e037-4d89-a70e-4d4fa7ecfcdf" providerId="ADAL" clId="{7ACEAB7D-95D1-42F4-B23C-C43FE1CCE623}" dt="2023-10-31T04:03:20.130" v="99"/>
          <ac:spMkLst>
            <pc:docMk/>
            <pc:sldMk cId="4225104670" sldId="259"/>
            <ac:spMk id="3" creationId="{32259343-5044-5E7C-696D-38B77CC372DE}"/>
          </ac:spMkLst>
        </pc:spChg>
        <pc:spChg chg="add mod">
          <ac:chgData name="Talbott, Heather" userId="8ebef113-e037-4d89-a70e-4d4fa7ecfcdf" providerId="ADAL" clId="{7ACEAB7D-95D1-42F4-B23C-C43FE1CCE623}" dt="2023-10-31T04:03:33.088" v="107" actId="20577"/>
          <ac:spMkLst>
            <pc:docMk/>
            <pc:sldMk cId="4225104670" sldId="259"/>
            <ac:spMk id="4" creationId="{B3C829A2-CE01-EE62-8905-8D3863FC92EB}"/>
          </ac:spMkLst>
        </pc:spChg>
        <pc:spChg chg="add mod">
          <ac:chgData name="Talbott, Heather" userId="8ebef113-e037-4d89-a70e-4d4fa7ecfcdf" providerId="ADAL" clId="{7ACEAB7D-95D1-42F4-B23C-C43FE1CCE623}" dt="2023-10-31T04:03:52.822" v="110" actId="20577"/>
          <ac:spMkLst>
            <pc:docMk/>
            <pc:sldMk cId="4225104670" sldId="259"/>
            <ac:spMk id="6" creationId="{31BC8A0D-E978-6B0D-0F17-530B28878188}"/>
          </ac:spMkLst>
        </pc:spChg>
        <pc:spChg chg="add mod">
          <ac:chgData name="Talbott, Heather" userId="8ebef113-e037-4d89-a70e-4d4fa7ecfcdf" providerId="ADAL" clId="{7ACEAB7D-95D1-42F4-B23C-C43FE1CCE623}" dt="2023-10-31T04:03:44.366" v="109" actId="14100"/>
          <ac:spMkLst>
            <pc:docMk/>
            <pc:sldMk cId="4225104670" sldId="259"/>
            <ac:spMk id="7" creationId="{1009F98F-C73C-AB55-01C1-B872B30C7299}"/>
          </ac:spMkLst>
        </pc:spChg>
        <pc:spChg chg="add mod">
          <ac:chgData name="Talbott, Heather" userId="8ebef113-e037-4d89-a70e-4d4fa7ecfcdf" providerId="ADAL" clId="{7ACEAB7D-95D1-42F4-B23C-C43FE1CCE623}" dt="2023-10-31T04:03:41.287" v="108" actId="14100"/>
          <ac:spMkLst>
            <pc:docMk/>
            <pc:sldMk cId="4225104670" sldId="259"/>
            <ac:spMk id="9" creationId="{5FD2DFD7-3D12-DC5D-0C34-DB142710D5FF}"/>
          </ac:spMkLst>
        </pc:spChg>
        <pc:picChg chg="add mod">
          <ac:chgData name="Talbott, Heather" userId="8ebef113-e037-4d89-a70e-4d4fa7ecfcdf" providerId="ADAL" clId="{7ACEAB7D-95D1-42F4-B23C-C43FE1CCE623}" dt="2023-10-31T04:03:20.130" v="99"/>
          <ac:picMkLst>
            <pc:docMk/>
            <pc:sldMk cId="4225104670" sldId="259"/>
            <ac:picMk id="2" creationId="{1659B5FA-DBF4-C453-B3F2-EBB305911A87}"/>
          </ac:picMkLst>
        </pc:picChg>
        <pc:picChg chg="add mod">
          <ac:chgData name="Talbott, Heather" userId="8ebef113-e037-4d89-a70e-4d4fa7ecfcdf" providerId="ADAL" clId="{7ACEAB7D-95D1-42F4-B23C-C43FE1CCE623}" dt="2023-10-31T04:04:04.076" v="112" actId="1076"/>
          <ac:picMkLst>
            <pc:docMk/>
            <pc:sldMk cId="4225104670" sldId="259"/>
            <ac:picMk id="11" creationId="{78ECB908-3532-B015-2C30-24D5AF81AE19}"/>
          </ac:picMkLst>
        </pc:pic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5" creationId="{4D63811A-1A65-69E1-4E0E-DC0B29E83B2D}"/>
          </ac:cxnSpMkLst>
        </pc:cxn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8" creationId="{06AF7B5C-AD0E-B40E-DEDE-AA5701FC49BA}"/>
          </ac:cxnSpMkLst>
        </pc:cxnChg>
        <pc:cxnChg chg="add mod">
          <ac:chgData name="Talbott, Heather" userId="8ebef113-e037-4d89-a70e-4d4fa7ecfcdf" providerId="ADAL" clId="{7ACEAB7D-95D1-42F4-B23C-C43FE1CCE623}" dt="2023-10-31T04:03:20.130" v="99"/>
          <ac:cxnSpMkLst>
            <pc:docMk/>
            <pc:sldMk cId="4225104670" sldId="259"/>
            <ac:cxnSpMk id="10" creationId="{FFE83C8D-9B4F-2A86-EB93-5FBC20AA5EAD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1-01T00:32:23.459" v="116" actId="1076"/>
        <pc:sldMkLst>
          <pc:docMk/>
          <pc:sldMk cId="3537908325" sldId="260"/>
        </pc:sldMkLst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" creationId="{1A0FA36C-2CFF-3AF7-9C6B-05308D9435C1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4" creationId="{5DBC9CC0-C72D-8F3E-0148-5C4244DD8D5B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6" creationId="{650D9A03-A967-23C3-439B-6B16EA8716C3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7" creationId="{7D11F83B-2BF5-9172-B784-BE6B1DC0D045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9" creationId="{C943486C-5AE7-0F92-4BA4-5D94870E897B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0" creationId="{36A4B8C4-DD4F-71CE-3C25-E351DA4B9582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5" creationId="{4722ECFD-CEB9-1648-509C-B7E484BF2A59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6" creationId="{CBDDA5FD-1438-718E-4572-03C52C6D3E95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7" creationId="{7F3E3D86-C044-3D79-D2BA-D807F904B397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19" creationId="{905E207E-0925-1D27-5BBD-04F33A43EE5C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1" creationId="{E2DBB4E2-DA0D-21B7-25AC-5E2BE23F0681}"/>
          </ac:spMkLst>
        </pc:spChg>
        <pc:spChg chg="add mod">
          <ac:chgData name="Talbott, Heather" userId="8ebef113-e037-4d89-a70e-4d4fa7ecfcdf" providerId="ADAL" clId="{7ACEAB7D-95D1-42F4-B23C-C43FE1CCE623}" dt="2023-11-01T00:32:19.603" v="114"/>
          <ac:spMkLst>
            <pc:docMk/>
            <pc:sldMk cId="3537908325" sldId="260"/>
            <ac:spMk id="22" creationId="{A252CF97-D9DA-DFE2-CB67-453A69545584}"/>
          </ac:spMkLst>
        </pc:spChg>
        <pc:picChg chg="add mod">
          <ac:chgData name="Talbott, Heather" userId="8ebef113-e037-4d89-a70e-4d4fa7ecfcdf" providerId="ADAL" clId="{7ACEAB7D-95D1-42F4-B23C-C43FE1CCE623}" dt="2023-11-01T00:32:19.603" v="114"/>
          <ac:picMkLst>
            <pc:docMk/>
            <pc:sldMk cId="3537908325" sldId="260"/>
            <ac:picMk id="3" creationId="{B1A3094A-AA04-377B-0161-15EAE929FA16}"/>
          </ac:picMkLst>
        </pc:picChg>
        <pc:picChg chg="add mod">
          <ac:chgData name="Talbott, Heather" userId="8ebef113-e037-4d89-a70e-4d4fa7ecfcdf" providerId="ADAL" clId="{7ACEAB7D-95D1-42F4-B23C-C43FE1CCE623}" dt="2023-11-01T00:32:23.459" v="116" actId="1076"/>
          <ac:picMkLst>
            <pc:docMk/>
            <pc:sldMk cId="3537908325" sldId="260"/>
            <ac:picMk id="23" creationId="{74798334-DB2A-4E11-E7F2-FBFADD71BBB1}"/>
          </ac:picMkLst>
        </pc:pic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5" creationId="{57533AC6-D918-4D01-BFB1-996EBE5608F9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8" creationId="{E7764C77-B047-8DDB-EFD2-F620908105DA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1" creationId="{FF1D3AFC-0785-4882-D022-AEFBCC0F66F3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2" creationId="{383AD4C1-BBCA-83EA-18B7-532C3AD287F0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3" creationId="{632C46CB-BD1F-A817-3C13-FD20B065C4DC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4" creationId="{2651183F-4FC0-8076-A02D-68BDD1C65785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18" creationId="{53F074D5-D0B1-CEE4-52EF-1A349B220E58}"/>
          </ac:cxnSpMkLst>
        </pc:cxnChg>
        <pc:cxnChg chg="add mod">
          <ac:chgData name="Talbott, Heather" userId="8ebef113-e037-4d89-a70e-4d4fa7ecfcdf" providerId="ADAL" clId="{7ACEAB7D-95D1-42F4-B23C-C43FE1CCE623}" dt="2023-11-01T00:32:19.603" v="114"/>
          <ac:cxnSpMkLst>
            <pc:docMk/>
            <pc:sldMk cId="3537908325" sldId="260"/>
            <ac:cxnSpMk id="20" creationId="{8337B7A2-97BC-76A2-9127-95B65FF22B75}"/>
          </ac:cxnSpMkLst>
        </pc:cxnChg>
      </pc:sldChg>
      <pc:sldChg chg="addSp modSp new">
        <pc:chgData name="Talbott, Heather" userId="8ebef113-e037-4d89-a70e-4d4fa7ecfcdf" providerId="ADAL" clId="{7ACEAB7D-95D1-42F4-B23C-C43FE1CCE623}" dt="2023-11-01T00:33:04.401" v="119"/>
        <pc:sldMkLst>
          <pc:docMk/>
          <pc:sldMk cId="2414572764" sldId="261"/>
        </pc:sldMkLst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2" creationId="{1B7A5EB3-C836-2480-DF46-7CCFADC0F6CB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4" creationId="{3FB8AA3F-28A5-B537-C48F-DD89EC13E998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5" creationId="{C4D78BB7-A00E-DF3D-78F3-573B222B0897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7" creationId="{06CC49D8-CD71-A2D9-81BE-E73C79B73963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8" creationId="{3465E5F3-E624-2CDE-5E70-D0350992E925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9" creationId="{944DE9EE-C6EF-11FD-D8F3-F78F1122F326}"/>
          </ac:spMkLst>
        </pc:spChg>
        <pc:spChg chg="add mod">
          <ac:chgData name="Talbott, Heather" userId="8ebef113-e037-4d89-a70e-4d4fa7ecfcdf" providerId="ADAL" clId="{7ACEAB7D-95D1-42F4-B23C-C43FE1CCE623}" dt="2023-11-01T00:33:02.513" v="118"/>
          <ac:spMkLst>
            <pc:docMk/>
            <pc:sldMk cId="2414572764" sldId="261"/>
            <ac:spMk id="10" creationId="{6A27AF67-160B-0FF9-C1B1-949F81059789}"/>
          </ac:spMkLst>
        </pc:spChg>
        <pc:picChg chg="add mod">
          <ac:chgData name="Talbott, Heather" userId="8ebef113-e037-4d89-a70e-4d4fa7ecfcdf" providerId="ADAL" clId="{7ACEAB7D-95D1-42F4-B23C-C43FE1CCE623}" dt="2023-11-01T00:33:02.513" v="118"/>
          <ac:picMkLst>
            <pc:docMk/>
            <pc:sldMk cId="2414572764" sldId="261"/>
            <ac:picMk id="3" creationId="{0B2DC8B3-ABE4-6EA9-8909-4B13558EC4AF}"/>
          </ac:picMkLst>
        </pc:picChg>
        <pc:picChg chg="add">
          <ac:chgData name="Talbott, Heather" userId="8ebef113-e037-4d89-a70e-4d4fa7ecfcdf" providerId="ADAL" clId="{7ACEAB7D-95D1-42F4-B23C-C43FE1CCE623}" dt="2023-11-01T00:33:04.401" v="119"/>
          <ac:picMkLst>
            <pc:docMk/>
            <pc:sldMk cId="2414572764" sldId="261"/>
            <ac:picMk id="11" creationId="{1E74E802-C5F7-98CD-92FC-7238C9EF4EFF}"/>
          </ac:picMkLst>
        </pc:picChg>
        <pc:cxnChg chg="add mod">
          <ac:chgData name="Talbott, Heather" userId="8ebef113-e037-4d89-a70e-4d4fa7ecfcdf" providerId="ADAL" clId="{7ACEAB7D-95D1-42F4-B23C-C43FE1CCE623}" dt="2023-11-01T00:33:02.513" v="118"/>
          <ac:cxnSpMkLst>
            <pc:docMk/>
            <pc:sldMk cId="2414572764" sldId="261"/>
            <ac:cxnSpMk id="6" creationId="{36C0DE65-D3C2-FBC2-E3A8-F41EDC963B62}"/>
          </ac:cxnSpMkLst>
        </pc:cxnChg>
      </pc:sldChg>
      <pc:sldChg chg="addSp delSp modSp new mod">
        <pc:chgData name="Talbott, Heather" userId="8ebef113-e037-4d89-a70e-4d4fa7ecfcdf" providerId="ADAL" clId="{7ACEAB7D-95D1-42F4-B23C-C43FE1CCE623}" dt="2023-11-01T02:06:12.080" v="133" actId="1076"/>
        <pc:sldMkLst>
          <pc:docMk/>
          <pc:sldMk cId="1430407170" sldId="262"/>
        </pc:sldMkLst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2" creationId="{9DA1271C-4E32-5F79-7D33-1437BDCDA73F}"/>
          </ac:spMkLst>
        </pc:spChg>
        <pc:spChg chg="add mod">
          <ac:chgData name="Talbott, Heather" userId="8ebef113-e037-4d89-a70e-4d4fa7ecfcdf" providerId="ADAL" clId="{7ACEAB7D-95D1-42F4-B23C-C43FE1CCE623}" dt="2023-11-01T02:05:51.665" v="125" actId="14100"/>
          <ac:spMkLst>
            <pc:docMk/>
            <pc:sldMk cId="1430407170" sldId="262"/>
            <ac:spMk id="4" creationId="{8FE79726-C5DA-8047-6B47-715F66CA281E}"/>
          </ac:spMkLst>
        </pc:spChg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5" creationId="{2311D1CD-A79E-1FC2-6C6F-9A484D190A56}"/>
          </ac:spMkLst>
        </pc:spChg>
        <pc:spChg chg="add mod">
          <ac:chgData name="Talbott, Heather" userId="8ebef113-e037-4d89-a70e-4d4fa7ecfcdf" providerId="ADAL" clId="{7ACEAB7D-95D1-42F4-B23C-C43FE1CCE623}" dt="2023-11-01T02:05:58.884" v="128" actId="1076"/>
          <ac:spMkLst>
            <pc:docMk/>
            <pc:sldMk cId="1430407170" sldId="262"/>
            <ac:spMk id="7" creationId="{D9B38C3B-1A23-BED8-1634-AE281BB38630}"/>
          </ac:spMkLst>
        </pc:spChg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8" creationId="{253F2326-586F-CC83-9B19-78AC6F51568D}"/>
          </ac:spMkLst>
        </pc:spChg>
        <pc:spChg chg="add mod">
          <ac:chgData name="Talbott, Heather" userId="8ebef113-e037-4d89-a70e-4d4fa7ecfcdf" providerId="ADAL" clId="{7ACEAB7D-95D1-42F4-B23C-C43FE1CCE623}" dt="2023-11-01T02:06:06.843" v="131" actId="113"/>
          <ac:spMkLst>
            <pc:docMk/>
            <pc:sldMk cId="1430407170" sldId="262"/>
            <ac:spMk id="16" creationId="{084BC0AE-04B4-2DBE-7B41-5CB63665A2CC}"/>
          </ac:spMkLst>
        </pc:spChg>
        <pc:spChg chg="add mod">
          <ac:chgData name="Talbott, Heather" userId="8ebef113-e037-4d89-a70e-4d4fa7ecfcdf" providerId="ADAL" clId="{7ACEAB7D-95D1-42F4-B23C-C43FE1CCE623}" dt="2023-11-01T02:05:21.606" v="121"/>
          <ac:spMkLst>
            <pc:docMk/>
            <pc:sldMk cId="1430407170" sldId="262"/>
            <ac:spMk id="17" creationId="{88C7DD3E-0C43-B3DE-79A1-692AE704D9D0}"/>
          </ac:spMkLst>
        </pc:spChg>
        <pc:grpChg chg="add mod">
          <ac:chgData name="Talbott, Heather" userId="8ebef113-e037-4d89-a70e-4d4fa7ecfcdf" providerId="ADAL" clId="{7ACEAB7D-95D1-42F4-B23C-C43FE1CCE623}" dt="2023-11-01T02:05:21.606" v="121"/>
          <ac:grpSpMkLst>
            <pc:docMk/>
            <pc:sldMk cId="1430407170" sldId="262"/>
            <ac:grpSpMk id="10" creationId="{93D39294-E909-25C0-11AB-AA41B91A73AC}"/>
          </ac:grpSpMkLst>
        </pc:grpChg>
        <pc:grpChg chg="mod">
          <ac:chgData name="Talbott, Heather" userId="8ebef113-e037-4d89-a70e-4d4fa7ecfcdf" providerId="ADAL" clId="{7ACEAB7D-95D1-42F4-B23C-C43FE1CCE623}" dt="2023-11-01T02:05:21.606" v="121"/>
          <ac:grpSpMkLst>
            <pc:docMk/>
            <pc:sldMk cId="1430407170" sldId="262"/>
            <ac:grpSpMk id="11" creationId="{3F524444-F364-9B4A-7E2C-00493890552E}"/>
          </ac:grpSpMkLst>
        </pc:grpChg>
        <pc:picChg chg="add mod">
          <ac:chgData name="Talbott, Heather" userId="8ebef113-e037-4d89-a70e-4d4fa7ecfcdf" providerId="ADAL" clId="{7ACEAB7D-95D1-42F4-B23C-C43FE1CCE623}" dt="2023-11-01T02:05:21.606" v="121"/>
          <ac:picMkLst>
            <pc:docMk/>
            <pc:sldMk cId="1430407170" sldId="262"/>
            <ac:picMk id="3" creationId="{D854B9E4-E9B7-2A7B-7EBD-20BA6955B701}"/>
          </ac:picMkLst>
        </pc:picChg>
        <pc:picChg chg="add del">
          <ac:chgData name="Talbott, Heather" userId="8ebef113-e037-4d89-a70e-4d4fa7ecfcdf" providerId="ADAL" clId="{7ACEAB7D-95D1-42F4-B23C-C43FE1CCE623}" dt="2023-11-01T02:05:40.882" v="123" actId="478"/>
          <ac:picMkLst>
            <pc:docMk/>
            <pc:sldMk cId="1430407170" sldId="262"/>
            <ac:picMk id="18" creationId="{DCBC88EB-1EE0-D4E6-F8AB-792B48916320}"/>
          </ac:picMkLst>
        </pc:picChg>
        <pc:picChg chg="add mod">
          <ac:chgData name="Talbott, Heather" userId="8ebef113-e037-4d89-a70e-4d4fa7ecfcdf" providerId="ADAL" clId="{7ACEAB7D-95D1-42F4-B23C-C43FE1CCE623}" dt="2023-11-01T02:06:12.080" v="133" actId="1076"/>
          <ac:picMkLst>
            <pc:docMk/>
            <pc:sldMk cId="1430407170" sldId="262"/>
            <ac:picMk id="19" creationId="{A72D5EE0-94B7-D4B5-DE9D-F8634F6E66F5}"/>
          </ac:picMkLst>
        </pc:picChg>
        <pc:cxnChg chg="add 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6" creationId="{AA71AFEA-EBB4-DF30-BDBA-48CE29B32EFF}"/>
          </ac:cxnSpMkLst>
        </pc:cxnChg>
        <pc:cxnChg chg="add 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9" creationId="{141A878B-305A-B55B-0FC0-F8FBF17F3E69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2" creationId="{292A30EE-2931-3702-241D-F6A1E6C68C72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3" creationId="{933CB3BB-23CC-CB54-605D-2A5FDD735665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4" creationId="{632165FA-1EE6-AB6E-AA51-8E34851A7BB9}"/>
          </ac:cxnSpMkLst>
        </pc:cxnChg>
        <pc:cxnChg chg="mod">
          <ac:chgData name="Talbott, Heather" userId="8ebef113-e037-4d89-a70e-4d4fa7ecfcdf" providerId="ADAL" clId="{7ACEAB7D-95D1-42F4-B23C-C43FE1CCE623}" dt="2023-11-01T02:05:21.606" v="121"/>
          <ac:cxnSpMkLst>
            <pc:docMk/>
            <pc:sldMk cId="1430407170" sldId="262"/>
            <ac:cxnSpMk id="15" creationId="{3D9403ED-5A58-10CD-CDB5-2366578B8814}"/>
          </ac:cxnSpMkLst>
        </pc:cxnChg>
      </pc:sldChg>
      <pc:sldChg chg="addSp delSp modSp new mod">
        <pc:chgData name="Talbott, Heather" userId="8ebef113-e037-4d89-a70e-4d4fa7ecfcdf" providerId="ADAL" clId="{7ACEAB7D-95D1-42F4-B23C-C43FE1CCE623}" dt="2023-11-01T02:08:22.556" v="148" actId="1076"/>
        <pc:sldMkLst>
          <pc:docMk/>
          <pc:sldMk cId="2170739942" sldId="263"/>
        </pc:sldMkLst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3" creationId="{9CBBDE78-ED0A-6AD2-2D94-88BEB4391DA2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4" creationId="{67FF0995-AB59-2CA4-0DB6-4C030BADAB86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5" creationId="{5BFE4645-945A-608E-721A-EA648040E113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6" creationId="{AB31F59C-544C-2342-7AC5-EEB6D9E504D4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10" creationId="{0AB732A7-DE7C-43E7-BBC9-1766E2118662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11" creationId="{4E7C5CEE-100C-A8B3-7155-1BB27A634BDE}"/>
          </ac:spMkLst>
        </pc:spChg>
        <pc:spChg chg="add del mod">
          <ac:chgData name="Talbott, Heather" userId="8ebef113-e037-4d89-a70e-4d4fa7ecfcdf" providerId="ADAL" clId="{7ACEAB7D-95D1-42F4-B23C-C43FE1CCE623}" dt="2023-11-01T02:07:57.715" v="140" actId="478"/>
          <ac:spMkLst>
            <pc:docMk/>
            <pc:sldMk cId="2170739942" sldId="263"/>
            <ac:spMk id="12" creationId="{A360B7F6-A46B-770B-7D15-89A35A83B65A}"/>
          </ac:spMkLst>
        </pc:spChg>
        <pc:spChg chg="add mod">
          <ac:chgData name="Talbott, Heather" userId="8ebef113-e037-4d89-a70e-4d4fa7ecfcdf" providerId="ADAL" clId="{7ACEAB7D-95D1-42F4-B23C-C43FE1CCE623}" dt="2023-11-01T02:07:58.201" v="141"/>
          <ac:spMkLst>
            <pc:docMk/>
            <pc:sldMk cId="2170739942" sldId="263"/>
            <ac:spMk id="14" creationId="{C376E172-B614-C06F-0361-DD018B7174E8}"/>
          </ac:spMkLst>
        </pc:spChg>
        <pc:spChg chg="add mod">
          <ac:chgData name="Talbott, Heather" userId="8ebef113-e037-4d89-a70e-4d4fa7ecfcdf" providerId="ADAL" clId="{7ACEAB7D-95D1-42F4-B23C-C43FE1CCE623}" dt="2023-11-01T02:08:01.997" v="142" actId="20577"/>
          <ac:spMkLst>
            <pc:docMk/>
            <pc:sldMk cId="2170739942" sldId="263"/>
            <ac:spMk id="16" creationId="{B5A6AA8E-4AA0-7B73-95FB-79240EC963C9}"/>
          </ac:spMkLst>
        </pc:spChg>
        <pc:spChg chg="add mod">
          <ac:chgData name="Talbott, Heather" userId="8ebef113-e037-4d89-a70e-4d4fa7ecfcdf" providerId="ADAL" clId="{7ACEAB7D-95D1-42F4-B23C-C43FE1CCE623}" dt="2023-11-01T02:08:04.765" v="143" actId="20577"/>
          <ac:spMkLst>
            <pc:docMk/>
            <pc:sldMk cId="2170739942" sldId="263"/>
            <ac:spMk id="17" creationId="{490DB94B-CF0F-5AF5-270F-997B787AABFD}"/>
          </ac:spMkLst>
        </pc:spChg>
        <pc:spChg chg="add mod">
          <ac:chgData name="Talbott, Heather" userId="8ebef113-e037-4d89-a70e-4d4fa7ecfcdf" providerId="ADAL" clId="{7ACEAB7D-95D1-42F4-B23C-C43FE1CCE623}" dt="2023-11-01T02:08:07.112" v="144" actId="20577"/>
          <ac:spMkLst>
            <pc:docMk/>
            <pc:sldMk cId="2170739942" sldId="263"/>
            <ac:spMk id="18" creationId="{C68A5A2E-F664-8892-D7D4-F7703F16FFFC}"/>
          </ac:spMkLst>
        </pc:spChg>
        <pc:spChg chg="add mod">
          <ac:chgData name="Talbott, Heather" userId="8ebef113-e037-4d89-a70e-4d4fa7ecfcdf" providerId="ADAL" clId="{7ACEAB7D-95D1-42F4-B23C-C43FE1CCE623}" dt="2023-11-01T02:08:08.471" v="145" actId="20577"/>
          <ac:spMkLst>
            <pc:docMk/>
            <pc:sldMk cId="2170739942" sldId="263"/>
            <ac:spMk id="19" creationId="{6725D83F-4C87-B435-1C18-A36FAAEA49A3}"/>
          </ac:spMkLst>
        </pc:spChg>
        <pc:spChg chg="add mod">
          <ac:chgData name="Talbott, Heather" userId="8ebef113-e037-4d89-a70e-4d4fa7ecfcdf" providerId="ADAL" clId="{7ACEAB7D-95D1-42F4-B23C-C43FE1CCE623}" dt="2023-11-01T02:08:10.063" v="146" actId="20577"/>
          <ac:spMkLst>
            <pc:docMk/>
            <pc:sldMk cId="2170739942" sldId="263"/>
            <ac:spMk id="20" creationId="{E2526630-7C36-6B6A-8590-D0E5D4456A77}"/>
          </ac:spMkLst>
        </pc:spChg>
        <pc:picChg chg="add del mod">
          <ac:chgData name="Talbott, Heather" userId="8ebef113-e037-4d89-a70e-4d4fa7ecfcdf" providerId="ADAL" clId="{7ACEAB7D-95D1-42F4-B23C-C43FE1CCE623}" dt="2023-11-01T02:07:55.520" v="139" actId="478"/>
          <ac:picMkLst>
            <pc:docMk/>
            <pc:sldMk cId="2170739942" sldId="263"/>
            <ac:picMk id="2" creationId="{F769BCA0-7F4E-6B24-A716-FEB27ADB3B76}"/>
          </ac:picMkLst>
        </pc:picChg>
        <pc:picChg chg="add mod">
          <ac:chgData name="Talbott, Heather" userId="8ebef113-e037-4d89-a70e-4d4fa7ecfcdf" providerId="ADAL" clId="{7ACEAB7D-95D1-42F4-B23C-C43FE1CCE623}" dt="2023-11-01T02:07:58.201" v="141"/>
          <ac:picMkLst>
            <pc:docMk/>
            <pc:sldMk cId="2170739942" sldId="263"/>
            <ac:picMk id="15" creationId="{29654559-C067-B090-FA01-6EA840F91F6E}"/>
          </ac:picMkLst>
        </pc:picChg>
        <pc:picChg chg="add mod">
          <ac:chgData name="Talbott, Heather" userId="8ebef113-e037-4d89-a70e-4d4fa7ecfcdf" providerId="ADAL" clId="{7ACEAB7D-95D1-42F4-B23C-C43FE1CCE623}" dt="2023-11-01T02:08:22.556" v="148" actId="1076"/>
          <ac:picMkLst>
            <pc:docMk/>
            <pc:sldMk cId="2170739942" sldId="263"/>
            <ac:picMk id="21" creationId="{700F23BE-73CD-6DAD-7B08-A53583632DAF}"/>
          </ac:picMkLst>
        </pc:pic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7" creationId="{B20918D0-0D2B-C5A1-8FC1-EF332B6C4341}"/>
          </ac:cxnSpMkLst>
        </pc:cxn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8" creationId="{114CD673-7616-1401-7133-4DB3C59B472C}"/>
          </ac:cxnSpMkLst>
        </pc:cxn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9" creationId="{FC37F688-0DB6-37E8-2F38-0D7EFD10BABA}"/>
          </ac:cxnSpMkLst>
        </pc:cxnChg>
        <pc:cxnChg chg="add del mod">
          <ac:chgData name="Talbott, Heather" userId="8ebef113-e037-4d89-a70e-4d4fa7ecfcdf" providerId="ADAL" clId="{7ACEAB7D-95D1-42F4-B23C-C43FE1CCE623}" dt="2023-11-01T02:07:57.715" v="140" actId="478"/>
          <ac:cxnSpMkLst>
            <pc:docMk/>
            <pc:sldMk cId="2170739942" sldId="263"/>
            <ac:cxnSpMk id="13" creationId="{491FCA6E-6391-1C9E-7229-C2B7188D10D9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1-01T02:09:45.216" v="156" actId="1076"/>
        <pc:sldMkLst>
          <pc:docMk/>
          <pc:sldMk cId="1012189783" sldId="264"/>
        </pc:sldMkLst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2" creationId="{1F437650-47B0-3BF2-C378-55AE624EC2A9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4" creationId="{D3711DED-2E8B-0BF4-CCEE-6C8486D1171C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5" creationId="{D315F126-178D-90B2-0D0E-65FA94D2F6D0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6" creationId="{1D32D7FD-40D7-A7AC-DD02-B3855A499103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7" creationId="{23F6B5F7-A0B7-2D51-5DF9-00147529A2B7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8" creationId="{2E172D9F-C82A-FCEB-7570-0FF5D693B3CB}"/>
          </ac:spMkLst>
        </pc:spChg>
        <pc:spChg chg="add mod">
          <ac:chgData name="Talbott, Heather" userId="8ebef113-e037-4d89-a70e-4d4fa7ecfcdf" providerId="ADAL" clId="{7ACEAB7D-95D1-42F4-B23C-C43FE1CCE623}" dt="2023-11-01T02:09:30.759" v="150"/>
          <ac:spMkLst>
            <pc:docMk/>
            <pc:sldMk cId="1012189783" sldId="264"/>
            <ac:spMk id="9" creationId="{8ED1046E-9B96-E0B8-6272-C9D69A2D42BF}"/>
          </ac:spMkLst>
        </pc:spChg>
        <pc:spChg chg="add mod">
          <ac:chgData name="Talbott, Heather" userId="8ebef113-e037-4d89-a70e-4d4fa7ecfcdf" providerId="ADAL" clId="{7ACEAB7D-95D1-42F4-B23C-C43FE1CCE623}" dt="2023-11-01T02:09:34.527" v="151" actId="20577"/>
          <ac:spMkLst>
            <pc:docMk/>
            <pc:sldMk cId="1012189783" sldId="264"/>
            <ac:spMk id="10" creationId="{30BF145E-569C-A7B7-7F84-65B12E89F8EF}"/>
          </ac:spMkLst>
        </pc:spChg>
        <pc:spChg chg="add mod">
          <ac:chgData name="Talbott, Heather" userId="8ebef113-e037-4d89-a70e-4d4fa7ecfcdf" providerId="ADAL" clId="{7ACEAB7D-95D1-42F4-B23C-C43FE1CCE623}" dt="2023-11-01T02:09:36.450" v="152" actId="20577"/>
          <ac:spMkLst>
            <pc:docMk/>
            <pc:sldMk cId="1012189783" sldId="264"/>
            <ac:spMk id="11" creationId="{664B0CEA-5BD0-823D-F55A-742166FDC6BF}"/>
          </ac:spMkLst>
        </pc:spChg>
        <pc:spChg chg="add mod">
          <ac:chgData name="Talbott, Heather" userId="8ebef113-e037-4d89-a70e-4d4fa7ecfcdf" providerId="ADAL" clId="{7ACEAB7D-95D1-42F4-B23C-C43FE1CCE623}" dt="2023-11-01T02:09:38.625" v="153" actId="20577"/>
          <ac:spMkLst>
            <pc:docMk/>
            <pc:sldMk cId="1012189783" sldId="264"/>
            <ac:spMk id="12" creationId="{60D5927F-7338-E394-1527-AC62266BC6EB}"/>
          </ac:spMkLst>
        </pc:spChg>
        <pc:spChg chg="add mod">
          <ac:chgData name="Talbott, Heather" userId="8ebef113-e037-4d89-a70e-4d4fa7ecfcdf" providerId="ADAL" clId="{7ACEAB7D-95D1-42F4-B23C-C43FE1CCE623}" dt="2023-11-01T02:09:41.014" v="154" actId="20577"/>
          <ac:spMkLst>
            <pc:docMk/>
            <pc:sldMk cId="1012189783" sldId="264"/>
            <ac:spMk id="13" creationId="{7993D850-E8DF-A453-D4C6-2F852BA70562}"/>
          </ac:spMkLst>
        </pc:spChg>
        <pc:picChg chg="add mod">
          <ac:chgData name="Talbott, Heather" userId="8ebef113-e037-4d89-a70e-4d4fa7ecfcdf" providerId="ADAL" clId="{7ACEAB7D-95D1-42F4-B23C-C43FE1CCE623}" dt="2023-11-01T02:09:30.759" v="150"/>
          <ac:picMkLst>
            <pc:docMk/>
            <pc:sldMk cId="1012189783" sldId="264"/>
            <ac:picMk id="3" creationId="{14812002-F740-FC0D-1846-09563B0CE2CD}"/>
          </ac:picMkLst>
        </pc:picChg>
        <pc:picChg chg="add mod">
          <ac:chgData name="Talbott, Heather" userId="8ebef113-e037-4d89-a70e-4d4fa7ecfcdf" providerId="ADAL" clId="{7ACEAB7D-95D1-42F4-B23C-C43FE1CCE623}" dt="2023-11-01T02:09:45.216" v="156" actId="1076"/>
          <ac:picMkLst>
            <pc:docMk/>
            <pc:sldMk cId="1012189783" sldId="264"/>
            <ac:picMk id="14" creationId="{05EFA279-172F-0ACB-58D1-CA4126D36DA4}"/>
          </ac:picMkLst>
        </pc:picChg>
      </pc:sldChg>
      <pc:sldChg chg="addSp delSp modSp new mod delAnim modAnim">
        <pc:chgData name="Talbott, Heather" userId="8ebef113-e037-4d89-a70e-4d4fa7ecfcdf" providerId="ADAL" clId="{7ACEAB7D-95D1-42F4-B23C-C43FE1CCE623}" dt="2023-11-01T02:57:50.401" v="217" actId="1076"/>
        <pc:sldMkLst>
          <pc:docMk/>
          <pc:sldMk cId="3282160765" sldId="265"/>
        </pc:sldMkLst>
        <pc:spChg chg="add del mod">
          <ac:chgData name="Talbott, Heather" userId="8ebef113-e037-4d89-a70e-4d4fa7ecfcdf" providerId="ADAL" clId="{7ACEAB7D-95D1-42F4-B23C-C43FE1CCE623}" dt="2023-11-01T02:56:52.142" v="182" actId="478"/>
          <ac:spMkLst>
            <pc:docMk/>
            <pc:sldMk cId="3282160765" sldId="265"/>
            <ac:spMk id="3" creationId="{859DCA02-7D8A-0BCB-73AF-16D3D49F097C}"/>
          </ac:spMkLst>
        </pc:spChg>
        <pc:spChg chg="add mod">
          <ac:chgData name="Talbott, Heather" userId="8ebef113-e037-4d89-a70e-4d4fa7ecfcdf" providerId="ADAL" clId="{7ACEAB7D-95D1-42F4-B23C-C43FE1CCE623}" dt="2023-11-01T02:56:58.359" v="184" actId="1076"/>
          <ac:spMkLst>
            <pc:docMk/>
            <pc:sldMk cId="3282160765" sldId="265"/>
            <ac:spMk id="4" creationId="{9C7753CC-AE51-7B03-725D-B5E37F772A00}"/>
          </ac:spMkLst>
        </pc:spChg>
        <pc:spChg chg="add del mod">
          <ac:chgData name="Talbott, Heather" userId="8ebef113-e037-4d89-a70e-4d4fa7ecfcdf" providerId="ADAL" clId="{7ACEAB7D-95D1-42F4-B23C-C43FE1CCE623}" dt="2023-11-01T02:56:54.579" v="183" actId="478"/>
          <ac:spMkLst>
            <pc:docMk/>
            <pc:sldMk cId="3282160765" sldId="265"/>
            <ac:spMk id="5" creationId="{4BE39D77-5EC5-7CFA-2DC1-ADD3FE267953}"/>
          </ac:spMkLst>
        </pc:spChg>
        <pc:spChg chg="add mod">
          <ac:chgData name="Talbott, Heather" userId="8ebef113-e037-4d89-a70e-4d4fa7ecfcdf" providerId="ADAL" clId="{7ACEAB7D-95D1-42F4-B23C-C43FE1CCE623}" dt="2023-11-01T02:57:33.772" v="208" actId="20577"/>
          <ac:spMkLst>
            <pc:docMk/>
            <pc:sldMk cId="3282160765" sldId="265"/>
            <ac:spMk id="9" creationId="{53051EA5-A780-674A-A308-07DBD0A50122}"/>
          </ac:spMkLst>
        </pc:spChg>
        <pc:spChg chg="add mod">
          <ac:chgData name="Talbott, Heather" userId="8ebef113-e037-4d89-a70e-4d4fa7ecfcdf" providerId="ADAL" clId="{7ACEAB7D-95D1-42F4-B23C-C43FE1CCE623}" dt="2023-11-01T02:57:35.811" v="209" actId="20577"/>
          <ac:spMkLst>
            <pc:docMk/>
            <pc:sldMk cId="3282160765" sldId="265"/>
            <ac:spMk id="10" creationId="{3AAA68BB-9129-80B7-FBAB-14567FC2B1C9}"/>
          </ac:spMkLst>
        </pc:spChg>
        <pc:spChg chg="add mod">
          <ac:chgData name="Talbott, Heather" userId="8ebef113-e037-4d89-a70e-4d4fa7ecfcdf" providerId="ADAL" clId="{7ACEAB7D-95D1-42F4-B23C-C43FE1CCE623}" dt="2023-11-01T02:57:37.001" v="210" actId="20577"/>
          <ac:spMkLst>
            <pc:docMk/>
            <pc:sldMk cId="3282160765" sldId="265"/>
            <ac:spMk id="11" creationId="{2B190C2E-FE0A-B55C-05A9-AD2665D08D83}"/>
          </ac:spMkLst>
        </pc:spChg>
        <pc:spChg chg="add mod">
          <ac:chgData name="Talbott, Heather" userId="8ebef113-e037-4d89-a70e-4d4fa7ecfcdf" providerId="ADAL" clId="{7ACEAB7D-95D1-42F4-B23C-C43FE1CCE623}" dt="2023-11-01T02:57:38.436" v="211" actId="20577"/>
          <ac:spMkLst>
            <pc:docMk/>
            <pc:sldMk cId="3282160765" sldId="265"/>
            <ac:spMk id="12" creationId="{9FDF888C-F0AB-BBCF-1EAF-B908E2D3354D}"/>
          </ac:spMkLst>
        </pc:spChg>
        <pc:spChg chg="add del mod">
          <ac:chgData name="Talbott, Heather" userId="8ebef113-e037-4d89-a70e-4d4fa7ecfcdf" providerId="ADAL" clId="{7ACEAB7D-95D1-42F4-B23C-C43FE1CCE623}" dt="2023-11-01T02:57:16.075" v="196" actId="478"/>
          <ac:spMkLst>
            <pc:docMk/>
            <pc:sldMk cId="3282160765" sldId="265"/>
            <ac:spMk id="13" creationId="{FC3B5388-E636-266F-7F45-41D507ADA174}"/>
          </ac:spMkLst>
        </pc:spChg>
        <pc:spChg chg="add mod">
          <ac:chgData name="Talbott, Heather" userId="8ebef113-e037-4d89-a70e-4d4fa7ecfcdf" providerId="ADAL" clId="{7ACEAB7D-95D1-42F4-B23C-C43FE1CCE623}" dt="2023-11-01T02:57:40.848" v="214" actId="20577"/>
          <ac:spMkLst>
            <pc:docMk/>
            <pc:sldMk cId="3282160765" sldId="265"/>
            <ac:spMk id="14" creationId="{96791EF6-338E-0E71-F7FC-D98E6E35E7C5}"/>
          </ac:spMkLst>
        </pc:spChg>
        <pc:spChg chg="add mod">
          <ac:chgData name="Talbott, Heather" userId="8ebef113-e037-4d89-a70e-4d4fa7ecfcdf" providerId="ADAL" clId="{7ACEAB7D-95D1-42F4-B23C-C43FE1CCE623}" dt="2023-11-01T02:57:43.823" v="215" actId="20577"/>
          <ac:spMkLst>
            <pc:docMk/>
            <pc:sldMk cId="3282160765" sldId="265"/>
            <ac:spMk id="15" creationId="{66042CCC-3616-AB09-9598-A3AE83990D1E}"/>
          </ac:spMkLst>
        </pc:spChg>
        <pc:picChg chg="add del mod">
          <ac:chgData name="Talbott, Heather" userId="8ebef113-e037-4d89-a70e-4d4fa7ecfcdf" providerId="ADAL" clId="{7ACEAB7D-95D1-42F4-B23C-C43FE1CCE623}" dt="2023-11-01T02:56:27.060" v="173" actId="478"/>
          <ac:picMkLst>
            <pc:docMk/>
            <pc:sldMk cId="3282160765" sldId="265"/>
            <ac:picMk id="2" creationId="{EBCD6A2C-1A56-44F1-9498-61693EE09151}"/>
          </ac:picMkLst>
        </pc:picChg>
        <pc:picChg chg="add del mod">
          <ac:chgData name="Talbott, Heather" userId="8ebef113-e037-4d89-a70e-4d4fa7ecfcdf" providerId="ADAL" clId="{7ACEAB7D-95D1-42F4-B23C-C43FE1CCE623}" dt="2023-11-01T02:56:31.503" v="176" actId="478"/>
          <ac:picMkLst>
            <pc:docMk/>
            <pc:sldMk cId="3282160765" sldId="265"/>
            <ac:picMk id="6" creationId="{7047F004-E100-C20C-C0B5-1B6E269617B9}"/>
          </ac:picMkLst>
        </pc:picChg>
        <pc:picChg chg="add mod ord">
          <ac:chgData name="Talbott, Heather" userId="8ebef113-e037-4d89-a70e-4d4fa7ecfcdf" providerId="ADAL" clId="{7ACEAB7D-95D1-42F4-B23C-C43FE1CCE623}" dt="2023-11-01T02:56:45.814" v="180" actId="1076"/>
          <ac:picMkLst>
            <pc:docMk/>
            <pc:sldMk cId="3282160765" sldId="265"/>
            <ac:picMk id="8" creationId="{584C65A7-4DC9-E41A-72D8-DCAA61F11648}"/>
          </ac:picMkLst>
        </pc:picChg>
        <pc:picChg chg="add mod">
          <ac:chgData name="Talbott, Heather" userId="8ebef113-e037-4d89-a70e-4d4fa7ecfcdf" providerId="ADAL" clId="{7ACEAB7D-95D1-42F4-B23C-C43FE1CCE623}" dt="2023-11-01T02:57:50.401" v="217" actId="1076"/>
          <ac:picMkLst>
            <pc:docMk/>
            <pc:sldMk cId="3282160765" sldId="265"/>
            <ac:picMk id="16" creationId="{AF92512C-DAEB-6762-890E-E5C5F7EA0260}"/>
          </ac:picMkLst>
        </pc:picChg>
      </pc:sldChg>
      <pc:sldChg chg="addSp delSp modSp new mod">
        <pc:chgData name="Talbott, Heather" userId="8ebef113-e037-4d89-a70e-4d4fa7ecfcdf" providerId="ADAL" clId="{7ACEAB7D-95D1-42F4-B23C-C43FE1CCE623}" dt="2023-11-01T03:06:36.693" v="387"/>
        <pc:sldMkLst>
          <pc:docMk/>
          <pc:sldMk cId="1789328337" sldId="266"/>
        </pc:sldMkLst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2" creationId="{516124DE-14F1-F6F2-D37F-6427379E340D}"/>
          </ac:spMkLst>
        </pc:spChg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4" creationId="{339BB227-2A9F-518B-B295-10B6ABEDBB98}"/>
          </ac:spMkLst>
        </pc:spChg>
        <pc:spChg chg="add del mod">
          <ac:chgData name="Talbott, Heather" userId="8ebef113-e037-4d89-a70e-4d4fa7ecfcdf" providerId="ADAL" clId="{7ACEAB7D-95D1-42F4-B23C-C43FE1CCE623}" dt="2023-11-01T02:59:30.020" v="220" actId="478"/>
          <ac:spMkLst>
            <pc:docMk/>
            <pc:sldMk cId="1789328337" sldId="266"/>
            <ac:spMk id="6" creationId="{FB125B6F-E9C0-EAC1-E4F8-C732C0180ACC}"/>
          </ac:spMkLst>
        </pc:spChg>
        <pc:spChg chg="add mod">
          <ac:chgData name="Talbott, Heather" userId="8ebef113-e037-4d89-a70e-4d4fa7ecfcdf" providerId="ADAL" clId="{7ACEAB7D-95D1-42F4-B23C-C43FE1CCE623}" dt="2023-11-01T03:06:00.624" v="361" actId="1038"/>
          <ac:spMkLst>
            <pc:docMk/>
            <pc:sldMk cId="1789328337" sldId="266"/>
            <ac:spMk id="7" creationId="{77B2E912-CBA8-B190-C1AB-29C8A33ED7C2}"/>
          </ac:spMkLst>
        </pc:spChg>
        <pc:spChg chg="add mod">
          <ac:chgData name="Talbott, Heather" userId="8ebef113-e037-4d89-a70e-4d4fa7ecfcdf" providerId="ADAL" clId="{7ACEAB7D-95D1-42F4-B23C-C43FE1CCE623}" dt="2023-11-01T03:05:51.671" v="346" actId="1038"/>
          <ac:spMkLst>
            <pc:docMk/>
            <pc:sldMk cId="1789328337" sldId="266"/>
            <ac:spMk id="8" creationId="{EC753A4D-CDA9-855E-C348-DC95A7CA17F4}"/>
          </ac:spMkLst>
        </pc:spChg>
        <pc:spChg chg="add mod">
          <ac:chgData name="Talbott, Heather" userId="8ebef113-e037-4d89-a70e-4d4fa7ecfcdf" providerId="ADAL" clId="{7ACEAB7D-95D1-42F4-B23C-C43FE1CCE623}" dt="2023-11-01T03:06:08.194" v="382" actId="1038"/>
          <ac:spMkLst>
            <pc:docMk/>
            <pc:sldMk cId="1789328337" sldId="266"/>
            <ac:spMk id="9" creationId="{A25900DB-E665-8D14-7877-E2DFDA530D7C}"/>
          </ac:spMkLst>
        </pc:spChg>
        <pc:spChg chg="add del mod">
          <ac:chgData name="Talbott, Heather" userId="8ebef113-e037-4d89-a70e-4d4fa7ecfcdf" providerId="ADAL" clId="{7ACEAB7D-95D1-42F4-B23C-C43FE1CCE623}" dt="2023-11-01T02:59:40.107" v="221" actId="478"/>
          <ac:spMkLst>
            <pc:docMk/>
            <pc:sldMk cId="1789328337" sldId="266"/>
            <ac:spMk id="10" creationId="{29532CAF-6725-9935-1595-80124F85404A}"/>
          </ac:spMkLst>
        </pc:spChg>
        <pc:spChg chg="add mod">
          <ac:chgData name="Talbott, Heather" userId="8ebef113-e037-4d89-a70e-4d4fa7ecfcdf" providerId="ADAL" clId="{7ACEAB7D-95D1-42F4-B23C-C43FE1CCE623}" dt="2023-11-01T03:06:08.194" v="382" actId="1038"/>
          <ac:spMkLst>
            <pc:docMk/>
            <pc:sldMk cId="1789328337" sldId="266"/>
            <ac:spMk id="11" creationId="{2DA3ABCA-A2A8-2012-9229-382BAC7DB666}"/>
          </ac:spMkLst>
        </pc:spChg>
        <pc:spChg chg="add mod">
          <ac:chgData name="Talbott, Heather" userId="8ebef113-e037-4d89-a70e-4d4fa7ecfcdf" providerId="ADAL" clId="{7ACEAB7D-95D1-42F4-B23C-C43FE1CCE623}" dt="2023-11-01T03:06:11.817" v="383" actId="1076"/>
          <ac:spMkLst>
            <pc:docMk/>
            <pc:sldMk cId="1789328337" sldId="266"/>
            <ac:spMk id="12" creationId="{EF682209-EDE9-6B86-2036-019D5BBD18EA}"/>
          </ac:spMkLst>
        </pc:spChg>
        <pc:spChg chg="add mod">
          <ac:chgData name="Talbott, Heather" userId="8ebef113-e037-4d89-a70e-4d4fa7ecfcdf" providerId="ADAL" clId="{7ACEAB7D-95D1-42F4-B23C-C43FE1CCE623}" dt="2023-11-01T03:06:05.378" v="377" actId="1037"/>
          <ac:spMkLst>
            <pc:docMk/>
            <pc:sldMk cId="1789328337" sldId="266"/>
            <ac:spMk id="13" creationId="{18E36E2E-190F-7AC1-B925-8F4BC3558806}"/>
          </ac:spMkLst>
        </pc:spChg>
        <pc:spChg chg="add mod">
          <ac:chgData name="Talbott, Heather" userId="8ebef113-e037-4d89-a70e-4d4fa7ecfcdf" providerId="ADAL" clId="{7ACEAB7D-95D1-42F4-B23C-C43FE1CCE623}" dt="2023-11-01T03:03:39.994" v="236" actId="20577"/>
          <ac:spMkLst>
            <pc:docMk/>
            <pc:sldMk cId="1789328337" sldId="266"/>
            <ac:spMk id="14" creationId="{267B45B9-3D97-A538-4FF6-C65F95D339FB}"/>
          </ac:spMkLst>
        </pc:spChg>
        <pc:spChg chg="add mod">
          <ac:chgData name="Talbott, Heather" userId="8ebef113-e037-4d89-a70e-4d4fa7ecfcdf" providerId="ADAL" clId="{7ACEAB7D-95D1-42F4-B23C-C43FE1CCE623}" dt="2023-11-01T03:06:18.951" v="384" actId="1076"/>
          <ac:spMkLst>
            <pc:docMk/>
            <pc:sldMk cId="1789328337" sldId="266"/>
            <ac:spMk id="15" creationId="{DA85DB11-7532-0993-3612-700EE25E049C}"/>
          </ac:spMkLst>
        </pc:spChg>
        <pc:spChg chg="add mod">
          <ac:chgData name="Talbott, Heather" userId="8ebef113-e037-4d89-a70e-4d4fa7ecfcdf" providerId="ADAL" clId="{7ACEAB7D-95D1-42F4-B23C-C43FE1CCE623}" dt="2023-11-01T03:05:56.411" v="358" actId="1038"/>
          <ac:spMkLst>
            <pc:docMk/>
            <pc:sldMk cId="1789328337" sldId="266"/>
            <ac:spMk id="16" creationId="{F4285AB7-CA5A-0725-4850-1E296A3E947B}"/>
          </ac:spMkLst>
        </pc:spChg>
        <pc:spChg chg="add del mod">
          <ac:chgData name="Talbott, Heather" userId="8ebef113-e037-4d89-a70e-4d4fa7ecfcdf" providerId="ADAL" clId="{7ACEAB7D-95D1-42F4-B23C-C43FE1CCE623}" dt="2023-11-01T02:59:30.020" v="220" actId="478"/>
          <ac:spMkLst>
            <pc:docMk/>
            <pc:sldMk cId="1789328337" sldId="266"/>
            <ac:spMk id="17" creationId="{DBFF4F5F-C641-0165-D1A7-E1103271BE00}"/>
          </ac:spMkLst>
        </pc:spChg>
        <pc:spChg chg="add del mod">
          <ac:chgData name="Talbott, Heather" userId="8ebef113-e037-4d89-a70e-4d4fa7ecfcdf" providerId="ADAL" clId="{7ACEAB7D-95D1-42F4-B23C-C43FE1CCE623}" dt="2023-11-01T02:59:30.020" v="220" actId="478"/>
          <ac:spMkLst>
            <pc:docMk/>
            <pc:sldMk cId="1789328337" sldId="266"/>
            <ac:spMk id="18" creationId="{B4D9ABE8-FE51-1A03-2625-99AEEA90F9C8}"/>
          </ac:spMkLst>
        </pc:spChg>
        <pc:spChg chg="add del mod">
          <ac:chgData name="Talbott, Heather" userId="8ebef113-e037-4d89-a70e-4d4fa7ecfcdf" providerId="ADAL" clId="{7ACEAB7D-95D1-42F4-B23C-C43FE1CCE623}" dt="2023-11-01T03:04:04.354" v="252" actId="478"/>
          <ac:spMkLst>
            <pc:docMk/>
            <pc:sldMk cId="1789328337" sldId="266"/>
            <ac:spMk id="19" creationId="{B52C47C2-42F2-7507-609F-605C22493B33}"/>
          </ac:spMkLst>
        </pc:spChg>
        <pc:spChg chg="add mod">
          <ac:chgData name="Talbott, Heather" userId="8ebef113-e037-4d89-a70e-4d4fa7ecfcdf" providerId="ADAL" clId="{7ACEAB7D-95D1-42F4-B23C-C43FE1CCE623}" dt="2023-11-01T03:04:08.215" v="253" actId="20577"/>
          <ac:spMkLst>
            <pc:docMk/>
            <pc:sldMk cId="1789328337" sldId="266"/>
            <ac:spMk id="20" creationId="{86B31457-F965-F258-CFF0-B9C196779D63}"/>
          </ac:spMkLst>
        </pc:spChg>
        <pc:spChg chg="add mod">
          <ac:chgData name="Talbott, Heather" userId="8ebef113-e037-4d89-a70e-4d4fa7ecfcdf" providerId="ADAL" clId="{7ACEAB7D-95D1-42F4-B23C-C43FE1CCE623}" dt="2023-11-01T03:04:12.588" v="254" actId="20577"/>
          <ac:spMkLst>
            <pc:docMk/>
            <pc:sldMk cId="1789328337" sldId="266"/>
            <ac:spMk id="21" creationId="{FDF97359-9971-3AA1-9F57-FCC89BC604CB}"/>
          </ac:spMkLst>
        </pc:spChg>
        <pc:spChg chg="add mod">
          <ac:chgData name="Talbott, Heather" userId="8ebef113-e037-4d89-a70e-4d4fa7ecfcdf" providerId="ADAL" clId="{7ACEAB7D-95D1-42F4-B23C-C43FE1CCE623}" dt="2023-11-01T03:04:15.532" v="255" actId="20577"/>
          <ac:spMkLst>
            <pc:docMk/>
            <pc:sldMk cId="1789328337" sldId="266"/>
            <ac:spMk id="22" creationId="{D4D37EED-09AB-BAD8-3048-7D27C413F1E9}"/>
          </ac:spMkLst>
        </pc:spChg>
        <pc:spChg chg="add mod">
          <ac:chgData name="Talbott, Heather" userId="8ebef113-e037-4d89-a70e-4d4fa7ecfcdf" providerId="ADAL" clId="{7ACEAB7D-95D1-42F4-B23C-C43FE1CCE623}" dt="2023-11-01T03:04:18.384" v="256" actId="20577"/>
          <ac:spMkLst>
            <pc:docMk/>
            <pc:sldMk cId="1789328337" sldId="266"/>
            <ac:spMk id="23" creationId="{3B732F91-3816-EC4B-7380-D9013A2DA836}"/>
          </ac:spMkLst>
        </pc:spChg>
        <pc:spChg chg="add mod">
          <ac:chgData name="Talbott, Heather" userId="8ebef113-e037-4d89-a70e-4d4fa7ecfcdf" providerId="ADAL" clId="{7ACEAB7D-95D1-42F4-B23C-C43FE1CCE623}" dt="2023-11-01T03:04:24.480" v="264" actId="20577"/>
          <ac:spMkLst>
            <pc:docMk/>
            <pc:sldMk cId="1789328337" sldId="266"/>
            <ac:spMk id="24" creationId="{A0BB6A7B-CCAB-CBB4-F8E2-7B2FE9A2C978}"/>
          </ac:spMkLst>
        </pc:spChg>
        <pc:spChg chg="add del mod">
          <ac:chgData name="Talbott, Heather" userId="8ebef113-e037-4d89-a70e-4d4fa7ecfcdf" providerId="ADAL" clId="{7ACEAB7D-95D1-42F4-B23C-C43FE1CCE623}" dt="2023-11-01T03:04:32.346" v="265" actId="478"/>
          <ac:spMkLst>
            <pc:docMk/>
            <pc:sldMk cId="1789328337" sldId="266"/>
            <ac:spMk id="25" creationId="{C0D6F560-AB83-1880-14FB-B0D2500049C2}"/>
          </ac:spMkLst>
        </pc:spChg>
        <pc:spChg chg="add mod">
          <ac:chgData name="Talbott, Heather" userId="8ebef113-e037-4d89-a70e-4d4fa7ecfcdf" providerId="ADAL" clId="{7ACEAB7D-95D1-42F4-B23C-C43FE1CCE623}" dt="2023-11-01T03:04:53.780" v="284" actId="20577"/>
          <ac:spMkLst>
            <pc:docMk/>
            <pc:sldMk cId="1789328337" sldId="266"/>
            <ac:spMk id="26" creationId="{EEE3363C-F774-3DAD-B4E6-C47D5FBE6C95}"/>
          </ac:spMkLst>
        </pc:spChg>
        <pc:spChg chg="add mod">
          <ac:chgData name="Talbott, Heather" userId="8ebef113-e037-4d89-a70e-4d4fa7ecfcdf" providerId="ADAL" clId="{7ACEAB7D-95D1-42F4-B23C-C43FE1CCE623}" dt="2023-11-01T03:06:32.231" v="386" actId="20577"/>
          <ac:spMkLst>
            <pc:docMk/>
            <pc:sldMk cId="1789328337" sldId="266"/>
            <ac:spMk id="27" creationId="{BF83074A-A45C-7524-A1CC-BC3736B47E30}"/>
          </ac:spMkLst>
        </pc:spChg>
        <pc:spChg chg="add del mod">
          <ac:chgData name="Talbott, Heather" userId="8ebef113-e037-4d89-a70e-4d4fa7ecfcdf" providerId="ADAL" clId="{7ACEAB7D-95D1-42F4-B23C-C43FE1CCE623}" dt="2023-11-01T03:00:06.840" v="222" actId="478"/>
          <ac:spMkLst>
            <pc:docMk/>
            <pc:sldMk cId="1789328337" sldId="266"/>
            <ac:spMk id="28" creationId="{9A24345C-4146-707F-2D81-464823C5215E}"/>
          </ac:spMkLst>
        </pc:spChg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46" creationId="{7A0DE2F5-6447-B477-5FCC-DA3578279FB0}"/>
          </ac:spMkLst>
        </pc:spChg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47" creationId="{23830ACD-4664-938D-608D-6C1AC71BCD31}"/>
          </ac:spMkLst>
        </pc:spChg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48" creationId="{C657C0D6-B009-0EC1-FD49-DB9FD5A51AE3}"/>
          </ac:spMkLst>
        </pc:spChg>
        <pc:spChg chg="add mod">
          <ac:chgData name="Talbott, Heather" userId="8ebef113-e037-4d89-a70e-4d4fa7ecfcdf" providerId="ADAL" clId="{7ACEAB7D-95D1-42F4-B23C-C43FE1CCE623}" dt="2023-11-01T02:59:14.708" v="219"/>
          <ac:spMkLst>
            <pc:docMk/>
            <pc:sldMk cId="1789328337" sldId="266"/>
            <ac:spMk id="49" creationId="{41AD55A7-9758-010F-3651-D3CBBA438792}"/>
          </ac:spMkLst>
        </pc:spChg>
        <pc:spChg chg="add del mod">
          <ac:chgData name="Talbott, Heather" userId="8ebef113-e037-4d89-a70e-4d4fa7ecfcdf" providerId="ADAL" clId="{7ACEAB7D-95D1-42F4-B23C-C43FE1CCE623}" dt="2023-11-01T02:59:40.107" v="221" actId="478"/>
          <ac:spMkLst>
            <pc:docMk/>
            <pc:sldMk cId="1789328337" sldId="266"/>
            <ac:spMk id="50" creationId="{0B01594E-CC90-9831-2BB2-7B863B8CE4DB}"/>
          </ac:spMkLst>
        </pc:spChg>
        <pc:picChg chg="add mod">
          <ac:chgData name="Talbott, Heather" userId="8ebef113-e037-4d89-a70e-4d4fa7ecfcdf" providerId="ADAL" clId="{7ACEAB7D-95D1-42F4-B23C-C43FE1CCE623}" dt="2023-11-01T02:59:14.708" v="219"/>
          <ac:picMkLst>
            <pc:docMk/>
            <pc:sldMk cId="1789328337" sldId="266"/>
            <ac:picMk id="3" creationId="{339FD0CF-7E92-BD78-243E-697AD535C15B}"/>
          </ac:picMkLst>
        </pc:picChg>
        <pc:picChg chg="add">
          <ac:chgData name="Talbott, Heather" userId="8ebef113-e037-4d89-a70e-4d4fa7ecfcdf" providerId="ADAL" clId="{7ACEAB7D-95D1-42F4-B23C-C43FE1CCE623}" dt="2023-11-01T03:06:36.693" v="387"/>
          <ac:picMkLst>
            <pc:docMk/>
            <pc:sldMk cId="1789328337" sldId="266"/>
            <ac:picMk id="51" creationId="{EDCC624F-EC71-74CA-57A4-914A19A83AC5}"/>
          </ac:picMkLst>
        </pc:picChg>
        <pc:cxnChg chg="add del mod">
          <ac:chgData name="Talbott, Heather" userId="8ebef113-e037-4d89-a70e-4d4fa7ecfcdf" providerId="ADAL" clId="{7ACEAB7D-95D1-42F4-B23C-C43FE1CCE623}" dt="2023-11-01T02:59:30.020" v="220" actId="478"/>
          <ac:cxnSpMkLst>
            <pc:docMk/>
            <pc:sldMk cId="1789328337" sldId="266"/>
            <ac:cxnSpMk id="5" creationId="{293A3930-D3AB-7E1D-6C65-268C75968D0D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29" creationId="{8B0462D1-BF2B-85BF-A183-7A50502DD6CC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0" creationId="{3595E0E0-7789-D64D-6D62-0BCAF64AE22F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1" creationId="{750559E2-CCB0-DAB5-3291-E410386F8CD9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2" creationId="{2CF8952F-53E3-7076-D0DB-0E5DC1C09021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3" creationId="{9EAA49FA-685A-00D3-95CE-172348ADE7BB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4" creationId="{49110110-D12D-B99B-879C-B52316648EED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5" creationId="{E339D507-19AA-99B3-6A8B-FA02D6400855}"/>
          </ac:cxnSpMkLst>
        </pc:cxnChg>
        <pc:cxnChg chg="add del mod">
          <ac:chgData name="Talbott, Heather" userId="8ebef113-e037-4d89-a70e-4d4fa7ecfcdf" providerId="ADAL" clId="{7ACEAB7D-95D1-42F4-B23C-C43FE1CCE623}" dt="2023-11-01T02:59:30.020" v="220" actId="478"/>
          <ac:cxnSpMkLst>
            <pc:docMk/>
            <pc:sldMk cId="1789328337" sldId="266"/>
            <ac:cxnSpMk id="36" creationId="{5785FC01-8581-A123-DFD8-03147C971036}"/>
          </ac:cxnSpMkLst>
        </pc:cxnChg>
        <pc:cxnChg chg="add del mod">
          <ac:chgData name="Talbott, Heather" userId="8ebef113-e037-4d89-a70e-4d4fa7ecfcdf" providerId="ADAL" clId="{7ACEAB7D-95D1-42F4-B23C-C43FE1CCE623}" dt="2023-11-01T02:59:30.020" v="220" actId="478"/>
          <ac:cxnSpMkLst>
            <pc:docMk/>
            <pc:sldMk cId="1789328337" sldId="266"/>
            <ac:cxnSpMk id="37" creationId="{85921229-C30E-326F-48D7-B0F7E4BE0CAF}"/>
          </ac:cxnSpMkLst>
        </pc:cxnChg>
        <pc:cxnChg chg="add del mod">
          <ac:chgData name="Talbott, Heather" userId="8ebef113-e037-4d89-a70e-4d4fa7ecfcdf" providerId="ADAL" clId="{7ACEAB7D-95D1-42F4-B23C-C43FE1CCE623}" dt="2023-11-01T03:04:04.354" v="252" actId="478"/>
          <ac:cxnSpMkLst>
            <pc:docMk/>
            <pc:sldMk cId="1789328337" sldId="266"/>
            <ac:cxnSpMk id="38" creationId="{460AA693-576F-57AE-014E-5E127E5D4EAE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39" creationId="{99B1FBE9-2063-434F-6F23-08BD61C14806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40" creationId="{18DCB976-28BB-AE62-ABA8-2ECF044F51F4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41" creationId="{4A19D49E-8B2D-C4E6-4739-6551D3FE766A}"/>
          </ac:cxnSpMkLst>
        </pc:cxnChg>
        <pc:cxnChg chg="add del mod">
          <ac:chgData name="Talbott, Heather" userId="8ebef113-e037-4d89-a70e-4d4fa7ecfcdf" providerId="ADAL" clId="{7ACEAB7D-95D1-42F4-B23C-C43FE1CCE623}" dt="2023-11-01T03:04:32.346" v="265" actId="478"/>
          <ac:cxnSpMkLst>
            <pc:docMk/>
            <pc:sldMk cId="1789328337" sldId="266"/>
            <ac:cxnSpMk id="42" creationId="{8927A458-584F-C8B8-C434-89CF859580E7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43" creationId="{2B777AB6-6D92-7016-56A7-B1E4522BE997}"/>
          </ac:cxnSpMkLst>
        </pc:cxnChg>
        <pc:cxnChg chg="add mod">
          <ac:chgData name="Talbott, Heather" userId="8ebef113-e037-4d89-a70e-4d4fa7ecfcdf" providerId="ADAL" clId="{7ACEAB7D-95D1-42F4-B23C-C43FE1CCE623}" dt="2023-11-01T02:59:14.708" v="219"/>
          <ac:cxnSpMkLst>
            <pc:docMk/>
            <pc:sldMk cId="1789328337" sldId="266"/>
            <ac:cxnSpMk id="44" creationId="{72D556A3-7CE7-E677-E708-F00F6FAE0B09}"/>
          </ac:cxnSpMkLst>
        </pc:cxnChg>
        <pc:cxnChg chg="add del mod">
          <ac:chgData name="Talbott, Heather" userId="8ebef113-e037-4d89-a70e-4d4fa7ecfcdf" providerId="ADAL" clId="{7ACEAB7D-95D1-42F4-B23C-C43FE1CCE623}" dt="2023-11-01T03:00:06.840" v="222" actId="478"/>
          <ac:cxnSpMkLst>
            <pc:docMk/>
            <pc:sldMk cId="1789328337" sldId="266"/>
            <ac:cxnSpMk id="45" creationId="{B9B58AF9-934C-3102-78CB-FCD955020B66}"/>
          </ac:cxnSpMkLst>
        </pc:cxnChg>
      </pc:sldChg>
      <pc:sldChg chg="addSp modSp new">
        <pc:chgData name="Talbott, Heather" userId="8ebef113-e037-4d89-a70e-4d4fa7ecfcdf" providerId="ADAL" clId="{7ACEAB7D-95D1-42F4-B23C-C43FE1CCE623}" dt="2023-11-01T03:07:18.703" v="390"/>
        <pc:sldMkLst>
          <pc:docMk/>
          <pc:sldMk cId="3962151641" sldId="267"/>
        </pc:sldMkLst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2" creationId="{42B392FC-17AA-6CF4-F0B7-353355AD4CDB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4" creationId="{0D3E9612-C346-0D87-C8C7-F710B00A2790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5" creationId="{DD258238-42C3-F1EE-A22C-10D1863B5518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6" creationId="{F02C7050-BF6E-D773-1E84-14FB96A077AC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8" creationId="{EEBD063D-C423-4C4A-E34F-A0ACC2D69BB3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0" creationId="{BC4ACC53-E9D9-AC28-FD76-5F43F0E19462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1" creationId="{BF4E987F-9FF4-F326-4544-719F4E831D6F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3" creationId="{7BD03AB9-6E56-6DD5-4088-FBD3C0F792D9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5" creationId="{42C36902-A16E-BD30-5DEC-6DB8F922B3DF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6" creationId="{8567A86D-501C-8E10-6618-C6C999D71850}"/>
          </ac:spMkLst>
        </pc:spChg>
        <pc:spChg chg="add mod">
          <ac:chgData name="Talbott, Heather" userId="8ebef113-e037-4d89-a70e-4d4fa7ecfcdf" providerId="ADAL" clId="{7ACEAB7D-95D1-42F4-B23C-C43FE1CCE623}" dt="2023-11-01T03:07:15.387" v="389"/>
          <ac:spMkLst>
            <pc:docMk/>
            <pc:sldMk cId="3962151641" sldId="267"/>
            <ac:spMk id="18" creationId="{D40D09A1-4C8B-5388-D685-327B651D495F}"/>
          </ac:spMkLst>
        </pc:spChg>
        <pc:picChg chg="add mod">
          <ac:chgData name="Talbott, Heather" userId="8ebef113-e037-4d89-a70e-4d4fa7ecfcdf" providerId="ADAL" clId="{7ACEAB7D-95D1-42F4-B23C-C43FE1CCE623}" dt="2023-11-01T03:07:15.387" v="389"/>
          <ac:picMkLst>
            <pc:docMk/>
            <pc:sldMk cId="3962151641" sldId="267"/>
            <ac:picMk id="3" creationId="{3EECB97F-DFDD-2C21-4AA0-18B1B384D482}"/>
          </ac:picMkLst>
        </pc:picChg>
        <pc:picChg chg="add">
          <ac:chgData name="Talbott, Heather" userId="8ebef113-e037-4d89-a70e-4d4fa7ecfcdf" providerId="ADAL" clId="{7ACEAB7D-95D1-42F4-B23C-C43FE1CCE623}" dt="2023-11-01T03:07:18.703" v="390"/>
          <ac:picMkLst>
            <pc:docMk/>
            <pc:sldMk cId="3962151641" sldId="267"/>
            <ac:picMk id="19" creationId="{030BD1C2-276A-1EA1-74AD-DF4A929036B4}"/>
          </ac:picMkLst>
        </pc:picChg>
        <pc:cxnChg chg="add mod">
          <ac:chgData name="Talbott, Heather" userId="8ebef113-e037-4d89-a70e-4d4fa7ecfcdf" providerId="ADAL" clId="{7ACEAB7D-95D1-42F4-B23C-C43FE1CCE623}" dt="2023-11-01T03:07:15.387" v="389"/>
          <ac:cxnSpMkLst>
            <pc:docMk/>
            <pc:sldMk cId="3962151641" sldId="267"/>
            <ac:cxnSpMk id="7" creationId="{8DCBC290-9DC9-9023-EA23-595A531EF9A5}"/>
          </ac:cxnSpMkLst>
        </pc:cxnChg>
        <pc:cxnChg chg="add mod">
          <ac:chgData name="Talbott, Heather" userId="8ebef113-e037-4d89-a70e-4d4fa7ecfcdf" providerId="ADAL" clId="{7ACEAB7D-95D1-42F4-B23C-C43FE1CCE623}" dt="2023-11-01T03:07:15.387" v="389"/>
          <ac:cxnSpMkLst>
            <pc:docMk/>
            <pc:sldMk cId="3962151641" sldId="267"/>
            <ac:cxnSpMk id="9" creationId="{5EB629BA-A2AE-CCCD-04DF-B999FF686E67}"/>
          </ac:cxnSpMkLst>
        </pc:cxnChg>
        <pc:cxnChg chg="add mod">
          <ac:chgData name="Talbott, Heather" userId="8ebef113-e037-4d89-a70e-4d4fa7ecfcdf" providerId="ADAL" clId="{7ACEAB7D-95D1-42F4-B23C-C43FE1CCE623}" dt="2023-11-01T03:07:15.387" v="389"/>
          <ac:cxnSpMkLst>
            <pc:docMk/>
            <pc:sldMk cId="3962151641" sldId="267"/>
            <ac:cxnSpMk id="12" creationId="{E40EC3FF-7C8F-93C9-77F7-72B83394616F}"/>
          </ac:cxnSpMkLst>
        </pc:cxnChg>
        <pc:cxnChg chg="add mod">
          <ac:chgData name="Talbott, Heather" userId="8ebef113-e037-4d89-a70e-4d4fa7ecfcdf" providerId="ADAL" clId="{7ACEAB7D-95D1-42F4-B23C-C43FE1CCE623}" dt="2023-11-01T03:07:15.387" v="389"/>
          <ac:cxnSpMkLst>
            <pc:docMk/>
            <pc:sldMk cId="3962151641" sldId="267"/>
            <ac:cxnSpMk id="14" creationId="{3394EED3-BAE1-38DC-5161-E7343A9234CD}"/>
          </ac:cxnSpMkLst>
        </pc:cxnChg>
        <pc:cxnChg chg="add mod">
          <ac:chgData name="Talbott, Heather" userId="8ebef113-e037-4d89-a70e-4d4fa7ecfcdf" providerId="ADAL" clId="{7ACEAB7D-95D1-42F4-B23C-C43FE1CCE623}" dt="2023-11-01T03:07:15.387" v="389"/>
          <ac:cxnSpMkLst>
            <pc:docMk/>
            <pc:sldMk cId="3962151641" sldId="267"/>
            <ac:cxnSpMk id="17" creationId="{655CE82E-7F7A-8871-AC0B-40B3EFF88E87}"/>
          </ac:cxnSpMkLst>
        </pc:cxnChg>
      </pc:sldChg>
      <pc:sldChg chg="addSp modSp new">
        <pc:chgData name="Talbott, Heather" userId="8ebef113-e037-4d89-a70e-4d4fa7ecfcdf" providerId="ADAL" clId="{7ACEAB7D-95D1-42F4-B23C-C43FE1CCE623}" dt="2023-11-01T03:07:42.433" v="393"/>
        <pc:sldMkLst>
          <pc:docMk/>
          <pc:sldMk cId="3943714169" sldId="268"/>
        </pc:sldMkLst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2" creationId="{14CAC10B-454F-893E-B6A9-92014AEA9FA3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4" creationId="{82C2CB61-7F21-9B3C-7DA4-AE1CD76C6BB5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6" creationId="{768A58D9-4D45-80AE-E687-AB1580DCD4E4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7" creationId="{80B3F278-71C2-CD72-FE92-6D88051A5E45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8" creationId="{3B62FF49-677E-13B7-160E-5F273EAA1FCE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0" creationId="{262411AD-89EA-5803-CB21-82B5994E496E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2" creationId="{F662811F-B44B-A842-2ED3-E64D19E95E22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3" creationId="{EBA76A4A-ABF0-4AAE-FB38-0EC4576CECE6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4" creationId="{5DA95C4A-77DA-9141-0AB8-35A5EEBC1371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6" creationId="{8A32650A-55DE-1AD2-7B35-17AF72EEC9C7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7" creationId="{30A5B339-A860-A8A0-E391-5C0291623A00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19" creationId="{74F351F6-4CA9-4DDC-2D95-8A32D29E29B3}"/>
          </ac:spMkLst>
        </pc:spChg>
        <pc:spChg chg="add mod">
          <ac:chgData name="Talbott, Heather" userId="8ebef113-e037-4d89-a70e-4d4fa7ecfcdf" providerId="ADAL" clId="{7ACEAB7D-95D1-42F4-B23C-C43FE1CCE623}" dt="2023-11-01T03:07:40.836" v="392"/>
          <ac:spMkLst>
            <pc:docMk/>
            <pc:sldMk cId="3943714169" sldId="268"/>
            <ac:spMk id="20" creationId="{DF2817D4-4809-3606-328D-6013BED23E67}"/>
          </ac:spMkLst>
        </pc:spChg>
        <pc:picChg chg="add mod">
          <ac:chgData name="Talbott, Heather" userId="8ebef113-e037-4d89-a70e-4d4fa7ecfcdf" providerId="ADAL" clId="{7ACEAB7D-95D1-42F4-B23C-C43FE1CCE623}" dt="2023-11-01T03:07:40.836" v="392"/>
          <ac:picMkLst>
            <pc:docMk/>
            <pc:sldMk cId="3943714169" sldId="268"/>
            <ac:picMk id="3" creationId="{7AD9DBA4-4673-23E0-EAD0-861C44A16083}"/>
          </ac:picMkLst>
        </pc:picChg>
        <pc:picChg chg="add">
          <ac:chgData name="Talbott, Heather" userId="8ebef113-e037-4d89-a70e-4d4fa7ecfcdf" providerId="ADAL" clId="{7ACEAB7D-95D1-42F4-B23C-C43FE1CCE623}" dt="2023-11-01T03:07:42.433" v="393"/>
          <ac:picMkLst>
            <pc:docMk/>
            <pc:sldMk cId="3943714169" sldId="268"/>
            <ac:picMk id="21" creationId="{6031595D-45C3-3066-DE23-49465CCEE4A1}"/>
          </ac:picMkLst>
        </pc:picChg>
        <pc:cxnChg chg="add mod">
          <ac:chgData name="Talbott, Heather" userId="8ebef113-e037-4d89-a70e-4d4fa7ecfcdf" providerId="ADAL" clId="{7ACEAB7D-95D1-42F4-B23C-C43FE1CCE623}" dt="2023-11-01T03:07:40.836" v="392"/>
          <ac:cxnSpMkLst>
            <pc:docMk/>
            <pc:sldMk cId="3943714169" sldId="268"/>
            <ac:cxnSpMk id="5" creationId="{D57D0DF7-DB62-5B8D-104D-0FBBF6EAD20E}"/>
          </ac:cxnSpMkLst>
        </pc:cxnChg>
        <pc:cxnChg chg="add mod">
          <ac:chgData name="Talbott, Heather" userId="8ebef113-e037-4d89-a70e-4d4fa7ecfcdf" providerId="ADAL" clId="{7ACEAB7D-95D1-42F4-B23C-C43FE1CCE623}" dt="2023-11-01T03:07:40.836" v="392"/>
          <ac:cxnSpMkLst>
            <pc:docMk/>
            <pc:sldMk cId="3943714169" sldId="268"/>
            <ac:cxnSpMk id="9" creationId="{2161DE51-3EF8-6158-64B3-092408CBE065}"/>
          </ac:cxnSpMkLst>
        </pc:cxnChg>
        <pc:cxnChg chg="add mod">
          <ac:chgData name="Talbott, Heather" userId="8ebef113-e037-4d89-a70e-4d4fa7ecfcdf" providerId="ADAL" clId="{7ACEAB7D-95D1-42F4-B23C-C43FE1CCE623}" dt="2023-11-01T03:07:40.836" v="392"/>
          <ac:cxnSpMkLst>
            <pc:docMk/>
            <pc:sldMk cId="3943714169" sldId="268"/>
            <ac:cxnSpMk id="11" creationId="{F30FBEC3-68AB-3E14-9C1D-8AA7EB990998}"/>
          </ac:cxnSpMkLst>
        </pc:cxnChg>
        <pc:cxnChg chg="add mod">
          <ac:chgData name="Talbott, Heather" userId="8ebef113-e037-4d89-a70e-4d4fa7ecfcdf" providerId="ADAL" clId="{7ACEAB7D-95D1-42F4-B23C-C43FE1CCE623}" dt="2023-11-01T03:07:40.836" v="392"/>
          <ac:cxnSpMkLst>
            <pc:docMk/>
            <pc:sldMk cId="3943714169" sldId="268"/>
            <ac:cxnSpMk id="15" creationId="{DAEF10A5-5540-7DC8-1701-C34FCF7BACA1}"/>
          </ac:cxnSpMkLst>
        </pc:cxnChg>
        <pc:cxnChg chg="add mod">
          <ac:chgData name="Talbott, Heather" userId="8ebef113-e037-4d89-a70e-4d4fa7ecfcdf" providerId="ADAL" clId="{7ACEAB7D-95D1-42F4-B23C-C43FE1CCE623}" dt="2023-11-01T03:07:40.836" v="392"/>
          <ac:cxnSpMkLst>
            <pc:docMk/>
            <pc:sldMk cId="3943714169" sldId="268"/>
            <ac:cxnSpMk id="18" creationId="{57F7BE59-E371-ACA9-F77D-3A84A390127F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1-01T03:08:16.217" v="397" actId="1076"/>
        <pc:sldMkLst>
          <pc:docMk/>
          <pc:sldMk cId="241402339" sldId="269"/>
        </pc:sldMkLst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" creationId="{4A2E43F7-12C5-1E1C-3C28-16E8286DF030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5" creationId="{4275F36E-A4BB-8161-8C43-F9EA896A06E6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6" creationId="{FB5D1E42-36C5-6B99-B455-CB1FA4A1F760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7" creationId="{E41CB0B9-819F-DDDA-BDF2-3E0C98434160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8" creationId="{B6775F82-294E-C8AA-F2AF-2A4EB238B788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9" creationId="{BD853C44-EB90-A77D-A3A2-CA8885A8B21E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10" creationId="{E3F3395E-9C98-E570-1BFD-9075221F8C2D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12" creationId="{6054D229-F124-AB9E-2076-FC19B3B1BABF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14" creationId="{C6CC06E7-0CF7-439A-C9B3-5B25F0F2262B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16" creationId="{68C6F1FE-91CA-5D3F-B692-7D7AB2787CCF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18" creationId="{54DE2F26-3E6F-20C1-1BE5-783A150832E3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0" creationId="{B9698175-5BE7-6651-5797-D938EB718D53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2" creationId="{18F2EBD8-32F6-EB7C-67B2-33CAF74D9B6B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4" creationId="{053CAEB1-8622-0D30-488F-31505B9925D3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6" creationId="{2C324496-94BA-DD5E-E34E-55D7260709AF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7" creationId="{9AF695F5-74A8-C2AF-7D02-F95121F26A89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29" creationId="{89FD3473-E679-FBA8-EAB7-E26B0C6F615A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0" creationId="{3160C032-7CF2-5496-22AD-56CF7C796A28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2" creationId="{DFB5B173-083E-7F13-55B3-CC6E55B61F5D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4" creationId="{5335E204-E916-CCB9-D034-00458CB0690D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8" creationId="{F22E28E0-4C3B-30BB-78C9-5BBD527EDF11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39" creationId="{23B4F875-370C-C323-445F-725130A556E6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40" creationId="{197C9EFE-875C-74D1-8E2E-E95476EB8711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41" creationId="{7F5510B6-4A84-9F57-25CA-0D1B8FF2EB38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42" creationId="{4C7ED9FD-ABCA-6768-2FCD-5EFC494DF080}"/>
          </ac:spMkLst>
        </pc:spChg>
        <pc:spChg chg="add mod">
          <ac:chgData name="Talbott, Heather" userId="8ebef113-e037-4d89-a70e-4d4fa7ecfcdf" providerId="ADAL" clId="{7ACEAB7D-95D1-42F4-B23C-C43FE1CCE623}" dt="2023-11-01T03:08:13.594" v="396"/>
          <ac:spMkLst>
            <pc:docMk/>
            <pc:sldMk cId="241402339" sldId="269"/>
            <ac:spMk id="43" creationId="{780CF7A7-64FC-7CED-DF82-95175154915F}"/>
          </ac:spMkLst>
        </pc:spChg>
        <pc:picChg chg="add mod">
          <ac:chgData name="Talbott, Heather" userId="8ebef113-e037-4d89-a70e-4d4fa7ecfcdf" providerId="ADAL" clId="{7ACEAB7D-95D1-42F4-B23C-C43FE1CCE623}" dt="2023-11-01T03:08:16.217" v="397" actId="1076"/>
          <ac:picMkLst>
            <pc:docMk/>
            <pc:sldMk cId="241402339" sldId="269"/>
            <ac:picMk id="2" creationId="{D5C8EA2C-129E-2654-7ABB-2EB85D306370}"/>
          </ac:picMkLst>
        </pc:picChg>
        <pc:picChg chg="add mod">
          <ac:chgData name="Talbott, Heather" userId="8ebef113-e037-4d89-a70e-4d4fa7ecfcdf" providerId="ADAL" clId="{7ACEAB7D-95D1-42F4-B23C-C43FE1CCE623}" dt="2023-11-01T03:08:13.594" v="396"/>
          <ac:picMkLst>
            <pc:docMk/>
            <pc:sldMk cId="241402339" sldId="269"/>
            <ac:picMk id="4" creationId="{C70BFF34-29FA-9D0E-563D-D79E9BACE700}"/>
          </ac:picMkLst>
        </pc:pic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11" creationId="{21354D66-1841-3998-B5B0-5535876720D9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13" creationId="{F26C010D-BE8D-50B5-DD30-EE41257FEBB7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15" creationId="{FFFD3EA3-A3BF-077C-E0B1-021336557090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17" creationId="{EECDDDB2-43ED-4DC8-AD2F-33B812FEEE4F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19" creationId="{DB723EC2-5D45-1AAD-4F98-CAC4746215C8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21" creationId="{1E43D5CC-798B-3804-A8E4-939F33479CC4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23" creationId="{79068DE9-407B-74AE-FE7E-DEBDE16858BF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25" creationId="{CEC58152-8BC0-20D9-4BE8-79EF2A2C91B6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28" creationId="{EB85041F-5BFC-D5FC-2FD3-77FF3A91478A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31" creationId="{A483A25E-3BD2-A2EF-2B81-722212300D77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33" creationId="{29B28DD1-18E1-0805-DFA7-70677B0DDA98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35" creationId="{F16159E9-A87A-BBD9-B673-32FF7B63107F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36" creationId="{2A77D09D-56E2-3F6C-EA91-B813106A99B0}"/>
          </ac:cxnSpMkLst>
        </pc:cxnChg>
        <pc:cxnChg chg="add mod">
          <ac:chgData name="Talbott, Heather" userId="8ebef113-e037-4d89-a70e-4d4fa7ecfcdf" providerId="ADAL" clId="{7ACEAB7D-95D1-42F4-B23C-C43FE1CCE623}" dt="2023-11-01T03:08:13.594" v="396"/>
          <ac:cxnSpMkLst>
            <pc:docMk/>
            <pc:sldMk cId="241402339" sldId="269"/>
            <ac:cxnSpMk id="37" creationId="{756D8329-2D8F-31D2-E45A-744E2BA12C66}"/>
          </ac:cxnSpMkLst>
        </pc:cxnChg>
      </pc:sldChg>
      <pc:sldChg chg="addSp modSp new mod">
        <pc:chgData name="Talbott, Heather" userId="8ebef113-e037-4d89-a70e-4d4fa7ecfcdf" providerId="ADAL" clId="{7ACEAB7D-95D1-42F4-B23C-C43FE1CCE623}" dt="2023-11-01T03:08:50.486" v="401" actId="1076"/>
        <pc:sldMkLst>
          <pc:docMk/>
          <pc:sldMk cId="1685460510" sldId="270"/>
        </pc:sldMkLst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2" creationId="{A46BC37E-D9BB-8453-86AB-BF3B7F30372B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4" creationId="{62804678-1513-1F24-04AA-0928AD369132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5" creationId="{BF51F0FD-F632-680E-93D3-9554CC3A4E9D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6" creationId="{96DEAF28-B6E9-F227-27C2-C7597CAA1240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7" creationId="{49E02FCE-EDB4-F383-C1D2-6D85F46F4C4A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9" creationId="{BDD92A47-D730-C5FB-1899-B94D53501F42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11" creationId="{6EC06DC7-0207-44A8-28D9-612FF3C17E71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12" creationId="{639AF280-0D70-30BC-BB94-C8517C5ABD9D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14" creationId="{D3EC34BB-848F-5019-7E61-F97F90E6E507}"/>
          </ac:spMkLst>
        </pc:spChg>
        <pc:spChg chg="add mod">
          <ac:chgData name="Talbott, Heather" userId="8ebef113-e037-4d89-a70e-4d4fa7ecfcdf" providerId="ADAL" clId="{7ACEAB7D-95D1-42F4-B23C-C43FE1CCE623}" dt="2023-11-01T03:08:47.839" v="399"/>
          <ac:spMkLst>
            <pc:docMk/>
            <pc:sldMk cId="1685460510" sldId="270"/>
            <ac:spMk id="16" creationId="{9B2A1EBA-30EC-26FD-2809-BC490E2CEA2E}"/>
          </ac:spMkLst>
        </pc:spChg>
        <pc:picChg chg="add mod">
          <ac:chgData name="Talbott, Heather" userId="8ebef113-e037-4d89-a70e-4d4fa7ecfcdf" providerId="ADAL" clId="{7ACEAB7D-95D1-42F4-B23C-C43FE1CCE623}" dt="2023-11-01T03:08:47.839" v="399"/>
          <ac:picMkLst>
            <pc:docMk/>
            <pc:sldMk cId="1685460510" sldId="270"/>
            <ac:picMk id="3" creationId="{29BEC94F-4490-3C5F-EEEF-D32089CFF5D3}"/>
          </ac:picMkLst>
        </pc:picChg>
        <pc:picChg chg="add mod">
          <ac:chgData name="Talbott, Heather" userId="8ebef113-e037-4d89-a70e-4d4fa7ecfcdf" providerId="ADAL" clId="{7ACEAB7D-95D1-42F4-B23C-C43FE1CCE623}" dt="2023-11-01T03:08:50.486" v="401" actId="1076"/>
          <ac:picMkLst>
            <pc:docMk/>
            <pc:sldMk cId="1685460510" sldId="270"/>
            <ac:picMk id="17" creationId="{214E3539-874F-3C4E-A130-AC1754F6C804}"/>
          </ac:picMkLst>
        </pc:picChg>
        <pc:cxnChg chg="add mod">
          <ac:chgData name="Talbott, Heather" userId="8ebef113-e037-4d89-a70e-4d4fa7ecfcdf" providerId="ADAL" clId="{7ACEAB7D-95D1-42F4-B23C-C43FE1CCE623}" dt="2023-11-01T03:08:47.839" v="399"/>
          <ac:cxnSpMkLst>
            <pc:docMk/>
            <pc:sldMk cId="1685460510" sldId="270"/>
            <ac:cxnSpMk id="8" creationId="{F9447C59-7525-8C51-B389-1120E82F1B48}"/>
          </ac:cxnSpMkLst>
        </pc:cxnChg>
        <pc:cxnChg chg="add mod">
          <ac:chgData name="Talbott, Heather" userId="8ebef113-e037-4d89-a70e-4d4fa7ecfcdf" providerId="ADAL" clId="{7ACEAB7D-95D1-42F4-B23C-C43FE1CCE623}" dt="2023-11-01T03:08:47.839" v="399"/>
          <ac:cxnSpMkLst>
            <pc:docMk/>
            <pc:sldMk cId="1685460510" sldId="270"/>
            <ac:cxnSpMk id="10" creationId="{64F5BF17-55A0-A786-F975-2B40C4F5FED4}"/>
          </ac:cxnSpMkLst>
        </pc:cxnChg>
        <pc:cxnChg chg="add mod">
          <ac:chgData name="Talbott, Heather" userId="8ebef113-e037-4d89-a70e-4d4fa7ecfcdf" providerId="ADAL" clId="{7ACEAB7D-95D1-42F4-B23C-C43FE1CCE623}" dt="2023-11-01T03:08:47.839" v="399"/>
          <ac:cxnSpMkLst>
            <pc:docMk/>
            <pc:sldMk cId="1685460510" sldId="270"/>
            <ac:cxnSpMk id="13" creationId="{49A8C184-0F47-C81E-CC7A-EF5962F33321}"/>
          </ac:cxnSpMkLst>
        </pc:cxnChg>
        <pc:cxnChg chg="add mod">
          <ac:chgData name="Talbott, Heather" userId="8ebef113-e037-4d89-a70e-4d4fa7ecfcdf" providerId="ADAL" clId="{7ACEAB7D-95D1-42F4-B23C-C43FE1CCE623}" dt="2023-11-01T03:08:47.839" v="399"/>
          <ac:cxnSpMkLst>
            <pc:docMk/>
            <pc:sldMk cId="1685460510" sldId="270"/>
            <ac:cxnSpMk id="15" creationId="{98543CDF-1818-078C-F40D-3F4801CCFC9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C231-C34A-A56A-C3BD-AC0DF7A20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3C021-5F38-7F43-1893-D4C35FD5E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569CB-C022-008C-2F5A-2CD0A681D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2B1A6-9F13-A169-9CA3-52BFC909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25040-2309-7AC0-E209-4BD01E33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0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F4A8-2BE3-4557-49C9-640EB0F0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3BBC1-AA61-DA97-1AE4-04D5B1A3F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BB861-9E5A-E2E6-462E-ADD5EBDD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E4B6E-B5AF-BEEF-9F35-46350979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0D36-2089-FA66-7CAC-61908C23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FF7E2-41A6-5A23-623E-172FC590D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2EB5A-2F76-A18D-3FC4-54850684E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2A943-8030-20E6-EFC8-6653F52C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07BD-9D48-4073-B606-7F474B41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EC71-0D78-D946-6141-0973C97C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9539-8875-90A3-24F9-1004BA7C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1B305-1730-BCA8-71D0-AE02C4B0C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D0671-CB8A-977D-54B3-E309C205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8115-6D08-E496-D20A-E1DF7947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14F2-9D13-C174-3C7A-EF5FF256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5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E579-0B59-4935-CA52-AC3D36FD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04A5F-218B-217F-5996-1DEB05E12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1C17E-0C4D-777F-1854-A8C04FD2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1FCA4-7DDA-0251-FE29-527517BC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2881-3157-5AE1-7510-74CFEC73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8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9F66-3FB5-35BB-EC39-33DCA824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8894F-8527-2E5B-6BD0-43B699738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99185-F7B9-7376-0755-762C0C6A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DBE2B-1004-9E95-02E3-48479696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AED89-0DD4-E660-FF41-AA61FD999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ED761-90A3-1220-12AC-DC9A906D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7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5AC2-7D73-55C0-E0E8-55F17230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30D2E-2B23-2FC9-C792-3E8A41E6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97707-ADE0-1277-19B2-0B0710986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3D29D-CEE7-F854-95B2-87186E705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64CE0-E37C-4553-1025-02EDF517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A72DE-B413-E781-1B68-C0ED8FB8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A8E3C-C39B-C6FB-FE59-ABF69366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E6D72-4635-A5A2-86FB-02CDF2ED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2DC5-C64D-A745-ADCD-5BA99E9B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992EE-BB89-ECF2-8142-D21272CD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A0363-E7B6-C5B9-05DA-01431705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4843E-B66E-5C9B-48EE-8AED1793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18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B05ECC-0A0A-998C-B422-F0B8BC7D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8CD8D-A825-5895-0634-586317B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B418-951E-14C1-DF1E-A89C012C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4409-D6F0-14C5-66C1-D8484EC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49BEB-E8E6-8DB1-5DF8-997CEB6F3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2D0C1-90A3-5574-B2FC-D305AABC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05354-BDAD-D348-6051-CA30509B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03ADD-5F8D-EC28-72FE-29561CBE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A0053-DE17-D3E0-244F-7E5202F2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9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D3AE-03E2-BE9E-4754-28602C91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7F4EBC-E7E0-CB4B-E500-80196A307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000B6-B9F7-A75A-2E66-B35D4794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E7D7B-3E9A-B71B-B074-E917AA90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3381-7AA5-732F-D916-D895E69E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8C9CF-E1B1-5C8E-7A24-D6D9B09B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2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82360B-0B19-CB0D-0223-DECF614D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73C9D-003B-C508-327E-8403E16A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EBB7D-E034-7CFA-27EE-9CB74F2BE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886CA-0052-407F-AF0A-D8CA157A02F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A8956-A9B9-565B-A8A2-50806BD4C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17E59-2DEE-D44E-13E4-F6DD99029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B5DBB-07C1-4849-A018-469880FE5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4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EA9247-EFFA-36D0-9969-53546080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" y="759125"/>
            <a:ext cx="4639322" cy="3810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8E5AE-B0F7-4C7E-FA6E-775A5CD0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379" y="1220910"/>
            <a:ext cx="476316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04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4C65A7-4DC9-E41A-72D8-DCAA61F1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36" y="0"/>
            <a:ext cx="465548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7753CC-AE51-7B03-725D-B5E37F772A00}"/>
              </a:ext>
            </a:extLst>
          </p:cNvPr>
          <p:cNvSpPr/>
          <p:nvPr/>
        </p:nvSpPr>
        <p:spPr>
          <a:xfrm>
            <a:off x="538807" y="3833475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051EA5-A780-674A-A308-07DBD0A50122}"/>
              </a:ext>
            </a:extLst>
          </p:cNvPr>
          <p:cNvSpPr/>
          <p:nvPr/>
        </p:nvSpPr>
        <p:spPr>
          <a:xfrm>
            <a:off x="538806" y="4238827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A68BB-9129-80B7-FBAB-14567FC2B1C9}"/>
              </a:ext>
            </a:extLst>
          </p:cNvPr>
          <p:cNvSpPr/>
          <p:nvPr/>
        </p:nvSpPr>
        <p:spPr>
          <a:xfrm>
            <a:off x="700171" y="4846855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90C2E-FE0A-B55C-05A9-AD2665D08D83}"/>
              </a:ext>
            </a:extLst>
          </p:cNvPr>
          <p:cNvSpPr/>
          <p:nvPr/>
        </p:nvSpPr>
        <p:spPr>
          <a:xfrm>
            <a:off x="871425" y="5293196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DF888C-F0AB-BBCF-1EAF-B908E2D3354D}"/>
              </a:ext>
            </a:extLst>
          </p:cNvPr>
          <p:cNvSpPr/>
          <p:nvPr/>
        </p:nvSpPr>
        <p:spPr>
          <a:xfrm>
            <a:off x="4783919" y="4335498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91EF6-338E-0E71-F7FC-D98E6E35E7C5}"/>
              </a:ext>
            </a:extLst>
          </p:cNvPr>
          <p:cNvSpPr/>
          <p:nvPr/>
        </p:nvSpPr>
        <p:spPr>
          <a:xfrm>
            <a:off x="4783919" y="4947867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42CCC-3616-AB09-9598-A3AE83990D1E}"/>
              </a:ext>
            </a:extLst>
          </p:cNvPr>
          <p:cNvSpPr/>
          <p:nvPr/>
        </p:nvSpPr>
        <p:spPr>
          <a:xfrm>
            <a:off x="4805575" y="5495872"/>
            <a:ext cx="980387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92512C-DAEB-6762-890E-E5C5F7EA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538" y="-36512"/>
            <a:ext cx="5248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6124DE-14F1-F6F2-D37F-6427379E3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FD0CF-7E92-BD78-243E-697AD535C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97992"/>
            <a:ext cx="8534400" cy="5462016"/>
          </a:xfrm>
          <a:prstGeom prst="rect">
            <a:avLst/>
          </a:prstGeom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339BB227-2A9F-518B-B295-10B6ABED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6118986"/>
            <a:ext cx="6604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Arial" charset="0"/>
              </a:rPr>
              <a:t>(a) Anterior external view showing surface features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2E912-CBA8-B190-C1AB-29C8A33ED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50" y="1185542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  <a:ea typeface="Times New Roman" charset="0"/>
                <a:cs typeface="Times New Roman" charset="0"/>
              </a:rPr>
              <a:t>A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C753A4D-CDA9-855E-C348-DC95A7CA1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596" y="1549079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  <a:ea typeface="Times New Roman" charset="0"/>
                <a:cs typeface="Times New Roman" charset="0"/>
              </a:rPr>
              <a:t>B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5900DB-E665-8D14-7877-E2DFDA53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834" y="1980879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C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DA3ABCA-A2A8-2012-9229-382BAC7DB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834" y="2773211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D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F682209-EDE9-6B86-2036-019D5BBD1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00" y="3481734"/>
            <a:ext cx="2641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E (flap)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8E36E2E-190F-7AC1-B925-8F4BC3558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09" y="3813782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F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267B45B9-3D97-A538-4FF6-C65F95D33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392" y="4499582"/>
            <a:ext cx="206757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G </a:t>
            </a:r>
            <a:r>
              <a:rPr lang="en-US" sz="1400" dirty="0">
                <a:latin typeface="Arial" charset="0"/>
              </a:rPr>
              <a:t>(deep to the fat)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85DB11-7532-0993-3612-700EE25E0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8" y="5032555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H (heart chamber)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285AB7-CA5A-0725-4850-1E296A3E9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855" y="5337782"/>
            <a:ext cx="2116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I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B31457-F965-F258-CFF0-B9C196779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855" y="1558363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J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DF97359-9971-3AA1-9F57-FCC89BC60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732" y="1929544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K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D37EED-09AB-BAD8-3048-7D27C413F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732" y="2242281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L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732F91-3816-EC4B-7380-D9013A2DA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855" y="2589652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M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A0BB6A7B-CCAB-CBB4-F8E2-7B2FE9A2C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855" y="3445702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N (flap)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EEE3363C-F774-3DAD-B4E6-C47D5FBE6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855" y="4367500"/>
            <a:ext cx="244714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O (heart chamber)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83074A-A45C-7524-A1CC-BC3736B47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855" y="4714870"/>
            <a:ext cx="24471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P</a:t>
            </a:r>
            <a:r>
              <a:rPr lang="en-US" sz="1400" dirty="0">
                <a:latin typeface="Arial" charset="0"/>
              </a:rPr>
              <a:t>(deep to the fat)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B0462D1-BF2B-85BF-A183-7A50502DD6CC}"/>
              </a:ext>
            </a:extLst>
          </p:cNvPr>
          <p:cNvCxnSpPr/>
          <p:nvPr/>
        </p:nvCxnSpPr>
        <p:spPr bwMode="auto">
          <a:xfrm>
            <a:off x="2037651" y="1353525"/>
            <a:ext cx="1495662" cy="38649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95E0E0-7789-D64D-6D62-0BCAF64AE22F}"/>
              </a:ext>
            </a:extLst>
          </p:cNvPr>
          <p:cNvCxnSpPr/>
          <p:nvPr/>
        </p:nvCxnSpPr>
        <p:spPr bwMode="auto">
          <a:xfrm>
            <a:off x="1801113" y="1710712"/>
            <a:ext cx="2398025" cy="29564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0559E2-CCB0-DAB5-3291-E410386F8CD9}"/>
              </a:ext>
            </a:extLst>
          </p:cNvPr>
          <p:cNvCxnSpPr/>
          <p:nvPr/>
        </p:nvCxnSpPr>
        <p:spPr bwMode="auto">
          <a:xfrm>
            <a:off x="2281539" y="2151391"/>
            <a:ext cx="905544" cy="6802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F8952F-53E3-7076-D0DB-0E5DC1C09021}"/>
              </a:ext>
            </a:extLst>
          </p:cNvPr>
          <p:cNvCxnSpPr/>
          <p:nvPr/>
        </p:nvCxnSpPr>
        <p:spPr bwMode="auto">
          <a:xfrm flipV="1">
            <a:off x="2175029" y="3817398"/>
            <a:ext cx="1606858" cy="18643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AA49FA-685A-00D3-95CE-172348ADE7BB}"/>
              </a:ext>
            </a:extLst>
          </p:cNvPr>
          <p:cNvCxnSpPr/>
          <p:nvPr/>
        </p:nvCxnSpPr>
        <p:spPr bwMode="auto">
          <a:xfrm flipV="1">
            <a:off x="1899821" y="4465467"/>
            <a:ext cx="1784412" cy="21306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9110110-D12D-B99B-879C-B52316648EED}"/>
              </a:ext>
            </a:extLst>
          </p:cNvPr>
          <p:cNvCxnSpPr/>
          <p:nvPr/>
        </p:nvCxnSpPr>
        <p:spPr bwMode="auto">
          <a:xfrm flipV="1">
            <a:off x="1731146" y="4740677"/>
            <a:ext cx="3116061" cy="43500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39D507-19AA-99B3-6A8B-FA02D6400855}"/>
              </a:ext>
            </a:extLst>
          </p:cNvPr>
          <p:cNvCxnSpPr/>
          <p:nvPr/>
        </p:nvCxnSpPr>
        <p:spPr bwMode="auto">
          <a:xfrm flipV="1">
            <a:off x="1917577" y="5024762"/>
            <a:ext cx="1695635" cy="47939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B1FBE9-2063-434F-6F23-08BD61C14806}"/>
              </a:ext>
            </a:extLst>
          </p:cNvPr>
          <p:cNvCxnSpPr/>
          <p:nvPr/>
        </p:nvCxnSpPr>
        <p:spPr bwMode="auto">
          <a:xfrm flipV="1">
            <a:off x="4909351" y="1722268"/>
            <a:ext cx="1775534" cy="39949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DCB976-28BB-AE62-ABA8-2ECF044F51F4}"/>
              </a:ext>
            </a:extLst>
          </p:cNvPr>
          <p:cNvCxnSpPr/>
          <p:nvPr/>
        </p:nvCxnSpPr>
        <p:spPr bwMode="auto">
          <a:xfrm flipV="1">
            <a:off x="5521911" y="2077375"/>
            <a:ext cx="1171852" cy="25745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19D49E-8B2D-C4E6-4739-6551D3FE766A}"/>
              </a:ext>
            </a:extLst>
          </p:cNvPr>
          <p:cNvCxnSpPr/>
          <p:nvPr/>
        </p:nvCxnSpPr>
        <p:spPr bwMode="auto">
          <a:xfrm flipV="1">
            <a:off x="4861100" y="2396971"/>
            <a:ext cx="1797152" cy="22703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777AB6-6D92-7016-56A7-B1E4522BE997}"/>
              </a:ext>
            </a:extLst>
          </p:cNvPr>
          <p:cNvCxnSpPr/>
          <p:nvPr/>
        </p:nvCxnSpPr>
        <p:spPr bwMode="auto">
          <a:xfrm>
            <a:off x="6241002" y="4181383"/>
            <a:ext cx="471728" cy="34804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D556A3-7CE7-E677-E708-F00F6FAE0B09}"/>
              </a:ext>
            </a:extLst>
          </p:cNvPr>
          <p:cNvCxnSpPr/>
          <p:nvPr/>
        </p:nvCxnSpPr>
        <p:spPr bwMode="auto">
          <a:xfrm>
            <a:off x="5548544" y="4403324"/>
            <a:ext cx="1164833" cy="47282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46" name="Freeform 49">
            <a:extLst>
              <a:ext uri="{FF2B5EF4-FFF2-40B4-BE49-F238E27FC236}">
                <a16:creationId xmlns:a16="http://schemas.microsoft.com/office/drawing/2014/main" id="{7A0DE2F5-6447-B477-5FCC-DA3578279FB0}"/>
              </a:ext>
            </a:extLst>
          </p:cNvPr>
          <p:cNvSpPr/>
          <p:nvPr/>
        </p:nvSpPr>
        <p:spPr bwMode="auto">
          <a:xfrm rot="214006">
            <a:off x="2255668" y="2819080"/>
            <a:ext cx="718631" cy="509307"/>
          </a:xfrm>
          <a:custGeom>
            <a:avLst/>
            <a:gdLst>
              <a:gd name="connsiteX0" fmla="*/ 1270000 w 1270000"/>
              <a:gd name="connsiteY0" fmla="*/ 0 h 465666"/>
              <a:gd name="connsiteX1" fmla="*/ 0 w 1270000"/>
              <a:gd name="connsiteY1" fmla="*/ 160866 h 465666"/>
              <a:gd name="connsiteX2" fmla="*/ 1219200 w 1270000"/>
              <a:gd name="connsiteY2" fmla="*/ 465666 h 465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65666">
                <a:moveTo>
                  <a:pt x="1270000" y="0"/>
                </a:moveTo>
                <a:lnTo>
                  <a:pt x="0" y="160866"/>
                </a:lnTo>
                <a:lnTo>
                  <a:pt x="1219200" y="46566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47" name="Freeform 74">
            <a:extLst>
              <a:ext uri="{FF2B5EF4-FFF2-40B4-BE49-F238E27FC236}">
                <a16:creationId xmlns:a16="http://schemas.microsoft.com/office/drawing/2014/main" id="{23830ACD-4664-938D-608D-6C1AC71BCD31}"/>
              </a:ext>
            </a:extLst>
          </p:cNvPr>
          <p:cNvSpPr/>
          <p:nvPr/>
        </p:nvSpPr>
        <p:spPr bwMode="auto">
          <a:xfrm>
            <a:off x="6010183" y="2610035"/>
            <a:ext cx="692458" cy="390617"/>
          </a:xfrm>
          <a:custGeom>
            <a:avLst/>
            <a:gdLst>
              <a:gd name="connsiteX0" fmla="*/ 44388 w 692458"/>
              <a:gd name="connsiteY0" fmla="*/ 0 h 390617"/>
              <a:gd name="connsiteX1" fmla="*/ 692458 w 692458"/>
              <a:gd name="connsiteY1" fmla="*/ 133165 h 390617"/>
              <a:gd name="connsiteX2" fmla="*/ 17755 w 692458"/>
              <a:gd name="connsiteY2" fmla="*/ 390617 h 390617"/>
              <a:gd name="connsiteX3" fmla="*/ 0 w 692458"/>
              <a:gd name="connsiteY3" fmla="*/ 390617 h 390617"/>
              <a:gd name="connsiteX4" fmla="*/ 0 w 692458"/>
              <a:gd name="connsiteY4" fmla="*/ 390617 h 39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58" h="390617">
                <a:moveTo>
                  <a:pt x="44388" y="0"/>
                </a:moveTo>
                <a:lnTo>
                  <a:pt x="692458" y="133165"/>
                </a:lnTo>
                <a:lnTo>
                  <a:pt x="17755" y="390617"/>
                </a:lnTo>
                <a:lnTo>
                  <a:pt x="0" y="390617"/>
                </a:lnTo>
                <a:lnTo>
                  <a:pt x="0" y="39061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  <p:sp>
        <p:nvSpPr>
          <p:cNvPr id="48" name="Freeform 83">
            <a:extLst>
              <a:ext uri="{FF2B5EF4-FFF2-40B4-BE49-F238E27FC236}">
                <a16:creationId xmlns:a16="http://schemas.microsoft.com/office/drawing/2014/main" id="{C657C0D6-B009-0EC1-FD49-DB9FD5A51AE3}"/>
              </a:ext>
            </a:extLst>
          </p:cNvPr>
          <p:cNvSpPr/>
          <p:nvPr/>
        </p:nvSpPr>
        <p:spPr bwMode="auto">
          <a:xfrm>
            <a:off x="5397623" y="2902998"/>
            <a:ext cx="1269507" cy="692458"/>
          </a:xfrm>
          <a:custGeom>
            <a:avLst/>
            <a:gdLst>
              <a:gd name="connsiteX0" fmla="*/ 1269507 w 1269507"/>
              <a:gd name="connsiteY0" fmla="*/ 692458 h 692458"/>
              <a:gd name="connsiteX1" fmla="*/ 301841 w 1269507"/>
              <a:gd name="connsiteY1" fmla="*/ 612559 h 692458"/>
              <a:gd name="connsiteX2" fmla="*/ 0 w 1269507"/>
              <a:gd name="connsiteY2" fmla="*/ 0 h 69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507" h="692458">
                <a:moveTo>
                  <a:pt x="1269507" y="692458"/>
                </a:moveTo>
                <a:lnTo>
                  <a:pt x="301841" y="612559"/>
                </a:lnTo>
                <a:lnTo>
                  <a:pt x="0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  <p:sp>
        <p:nvSpPr>
          <p:cNvPr id="49" name="Freeform 97">
            <a:extLst>
              <a:ext uri="{FF2B5EF4-FFF2-40B4-BE49-F238E27FC236}">
                <a16:creationId xmlns:a16="http://schemas.microsoft.com/office/drawing/2014/main" id="{41AD55A7-9758-010F-3651-D3CBBA438792}"/>
              </a:ext>
            </a:extLst>
          </p:cNvPr>
          <p:cNvSpPr/>
          <p:nvPr/>
        </p:nvSpPr>
        <p:spPr bwMode="auto">
          <a:xfrm>
            <a:off x="2361460" y="3107184"/>
            <a:ext cx="1686757" cy="541538"/>
          </a:xfrm>
          <a:custGeom>
            <a:avLst/>
            <a:gdLst>
              <a:gd name="connsiteX0" fmla="*/ 0 w 1686757"/>
              <a:gd name="connsiteY0" fmla="*/ 541538 h 541538"/>
              <a:gd name="connsiteX1" fmla="*/ 0 w 1686757"/>
              <a:gd name="connsiteY1" fmla="*/ 541538 h 541538"/>
              <a:gd name="connsiteX2" fmla="*/ 630315 w 1686757"/>
              <a:gd name="connsiteY2" fmla="*/ 541538 h 541538"/>
              <a:gd name="connsiteX3" fmla="*/ 1686757 w 1686757"/>
              <a:gd name="connsiteY3" fmla="*/ 0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6757" h="541538">
                <a:moveTo>
                  <a:pt x="0" y="541538"/>
                </a:moveTo>
                <a:lnTo>
                  <a:pt x="0" y="541538"/>
                </a:lnTo>
                <a:lnTo>
                  <a:pt x="630315" y="541538"/>
                </a:lnTo>
                <a:lnTo>
                  <a:pt x="1686757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DCC624F-EC71-74CA-57A4-914A19A8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90" y="350253"/>
            <a:ext cx="9096020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392FC-17AA-6CF4-F0B7-353355AD4CDB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ECB97F-DFDD-2C21-4AA0-18B1B384D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72" y="381000"/>
            <a:ext cx="631545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D3E9612-C346-0D87-C8C7-F710B00A2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275" y="5384333"/>
            <a:ext cx="43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3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D258238-42C3-F1EE-A22C-10D1863B5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275" y="3523616"/>
            <a:ext cx="439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 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F02C7050-BF6E-D773-1E84-14FB96A07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275" y="3921680"/>
            <a:ext cx="1773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2 (groove)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CBC290-9DC9-9023-EA23-595A531EF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4560" y="4126467"/>
            <a:ext cx="118390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EEBD063D-C423-4C4A-E34F-A0ACC2D69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075" y="2651646"/>
            <a:ext cx="61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4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B629BA-A2AE-CCCD-04DF-B999FF686E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9023" y="2851671"/>
            <a:ext cx="166311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BC4ACC53-E9D9-AC28-FD76-5F43F0E19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075" y="3320465"/>
            <a:ext cx="2053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5 (groove) 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BF4E987F-9FF4-F326-4544-719F4E831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075" y="4182862"/>
            <a:ext cx="61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6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EC3FF-7C8F-93C9-77F7-72B8339461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3423" y="4384474"/>
            <a:ext cx="74871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3" name="TextBox 25">
            <a:extLst>
              <a:ext uri="{FF2B5EF4-FFF2-40B4-BE49-F238E27FC236}">
                <a16:creationId xmlns:a16="http://schemas.microsoft.com/office/drawing/2014/main" id="{7BD03AB9-6E56-6DD5-4088-FBD3C0F79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075" y="5554196"/>
            <a:ext cx="61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7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94EED3-BAE1-38DC-5161-E7343A9234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9912" y="5757396"/>
            <a:ext cx="1172226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TextBox 33">
            <a:extLst>
              <a:ext uri="{FF2B5EF4-FFF2-40B4-BE49-F238E27FC236}">
                <a16:creationId xmlns:a16="http://schemas.microsoft.com/office/drawing/2014/main" id="{42C36902-A16E-BD30-5DEC-6DB8F922B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038" y="6199306"/>
            <a:ext cx="2193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 Regular" charset="0"/>
              </a:rPr>
              <a:t>(a) Anterior view</a:t>
            </a: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8567A86D-501C-8E10-6618-C6C999D71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909" y="4636621"/>
            <a:ext cx="3509829" cy="923925"/>
          </a:xfrm>
          <a:custGeom>
            <a:avLst/>
            <a:gdLst>
              <a:gd name="T0" fmla="*/ 0 w 3369733"/>
              <a:gd name="T1" fmla="*/ 923925 h 922866"/>
              <a:gd name="T2" fmla="*/ 2260956 w 3369733"/>
              <a:gd name="T3" fmla="*/ 923925 h 922866"/>
              <a:gd name="T4" fmla="*/ 3370263 w 3369733"/>
              <a:gd name="T5" fmla="*/ 0 h 922866"/>
              <a:gd name="T6" fmla="*/ 0 60000 65536"/>
              <a:gd name="T7" fmla="*/ 0 60000 65536"/>
              <a:gd name="T8" fmla="*/ 0 60000 65536"/>
              <a:gd name="T9" fmla="*/ 0 w 3369733"/>
              <a:gd name="T10" fmla="*/ 0 h 922866"/>
              <a:gd name="T11" fmla="*/ 3369733 w 3369733"/>
              <a:gd name="T12" fmla="*/ 922866 h 9228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9733" h="922866">
                <a:moveTo>
                  <a:pt x="0" y="922866"/>
                </a:moveTo>
                <a:lnTo>
                  <a:pt x="2260600" y="922866"/>
                </a:lnTo>
                <a:lnTo>
                  <a:pt x="3369733" y="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12700" dist="25401" dir="6240008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5CE82E-7F7A-8871-AC0B-40B3EFF88E87}"/>
              </a:ext>
            </a:extLst>
          </p:cNvPr>
          <p:cNvCxnSpPr/>
          <p:nvPr/>
        </p:nvCxnSpPr>
        <p:spPr bwMode="auto">
          <a:xfrm flipH="1">
            <a:off x="5505651" y="3493971"/>
            <a:ext cx="1559292" cy="60639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" dist="25400" dir="1860000" algn="ctr" rotWithShape="0">
              <a:schemeClr val="bg1"/>
            </a:outerShdw>
          </a:effectLst>
        </p:spPr>
      </p:cxnSp>
      <p:sp>
        <p:nvSpPr>
          <p:cNvPr id="18" name="Freeform 27">
            <a:extLst>
              <a:ext uri="{FF2B5EF4-FFF2-40B4-BE49-F238E27FC236}">
                <a16:creationId xmlns:a16="http://schemas.microsoft.com/office/drawing/2014/main" id="{D40D09A1-4C8B-5388-D685-327B651D495F}"/>
              </a:ext>
            </a:extLst>
          </p:cNvPr>
          <p:cNvSpPr/>
          <p:nvPr/>
        </p:nvSpPr>
        <p:spPr bwMode="auto">
          <a:xfrm>
            <a:off x="1260909" y="3224463"/>
            <a:ext cx="2425567" cy="481263"/>
          </a:xfrm>
          <a:custGeom>
            <a:avLst/>
            <a:gdLst>
              <a:gd name="connsiteX0" fmla="*/ 0 w 2425567"/>
              <a:gd name="connsiteY0" fmla="*/ 481263 h 481263"/>
              <a:gd name="connsiteX1" fmla="*/ 1597794 w 2425567"/>
              <a:gd name="connsiteY1" fmla="*/ 481263 h 481263"/>
              <a:gd name="connsiteX2" fmla="*/ 2425567 w 2425567"/>
              <a:gd name="connsiteY2" fmla="*/ 0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567" h="481263">
                <a:moveTo>
                  <a:pt x="0" y="481263"/>
                </a:moveTo>
                <a:lnTo>
                  <a:pt x="1597794" y="481263"/>
                </a:lnTo>
                <a:lnTo>
                  <a:pt x="2425567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" dist="25400" dir="186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0BD1C2-276A-1EA1-74AD-DF4A92903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50" y="173454"/>
            <a:ext cx="8254699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51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CAC10B-454F-893E-B6A9-92014AEA9FA3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9DBA4-4673-23E0-EAD0-861C44A16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64" y="381000"/>
            <a:ext cx="6443472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2C2CB61-7F21-9B3C-7DA4-AE1CD76C6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2" y="3413042"/>
            <a:ext cx="1735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9 (groove)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7D0DF7-DB62-5B8D-104D-0FBBF6EAD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3807" y="3632117"/>
            <a:ext cx="1495924" cy="31424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768A58D9-4D45-80AE-E687-AB1580DCD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170" y="5124534"/>
            <a:ext cx="949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14 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0B3F278-71C2-CD72-FE92-6D88051A5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6152065"/>
            <a:ext cx="3276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 Regular" charset="0"/>
              </a:rPr>
              <a:t>(b) Posterior view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B62FF49-677E-13B7-160E-5F273EAA1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2" y="4033870"/>
            <a:ext cx="159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61DE51-3EF8-6158-64B3-092408CBE0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94770" y="4237070"/>
            <a:ext cx="2149457" cy="23867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11">
            <a:extLst>
              <a:ext uri="{FF2B5EF4-FFF2-40B4-BE49-F238E27FC236}">
                <a16:creationId xmlns:a16="http://schemas.microsoft.com/office/drawing/2014/main" id="{262411AD-89EA-5803-CB21-82B5994E4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2" y="4488498"/>
            <a:ext cx="159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11 (yellow)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FBEC3-68AB-3E14-9C1D-8AA7EB9909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53996" y="4697718"/>
            <a:ext cx="2185381" cy="350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13">
            <a:extLst>
              <a:ext uri="{FF2B5EF4-FFF2-40B4-BE49-F238E27FC236}">
                <a16:creationId xmlns:a16="http://schemas.microsoft.com/office/drawing/2014/main" id="{F662811F-B44B-A842-2ED3-E64D19E9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2" y="4797841"/>
            <a:ext cx="159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12 (groove)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EBA76A4A-ABF0-4AAE-FB38-0EC4576CE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2" y="2592303"/>
            <a:ext cx="1592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8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5DA95C4A-77DA-9141-0AB8-35A5EEBC1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170" y="3209491"/>
            <a:ext cx="1228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F10A5-5540-7DC8-1701-C34FCF7BAC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18434" y="3423804"/>
            <a:ext cx="1083461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8A32650A-55DE-1AD2-7B35-17AF72EEC9C7}"/>
              </a:ext>
            </a:extLst>
          </p:cNvPr>
          <p:cNvSpPr>
            <a:spLocks noChangeArrowheads="1"/>
          </p:cNvSpPr>
          <p:nvPr/>
        </p:nvSpPr>
        <p:spPr bwMode="auto">
          <a:xfrm rot="20296622">
            <a:off x="4867427" y="5178218"/>
            <a:ext cx="508412" cy="486936"/>
          </a:xfrm>
          <a:custGeom>
            <a:avLst/>
            <a:gdLst>
              <a:gd name="T0" fmla="*/ 0 w 457200"/>
              <a:gd name="T1" fmla="*/ 93134 h 406400"/>
              <a:gd name="T2" fmla="*/ 101600 w 457200"/>
              <a:gd name="T3" fmla="*/ 0 h 406400"/>
              <a:gd name="T4" fmla="*/ 457200 w 457200"/>
              <a:gd name="T5" fmla="*/ 321734 h 406400"/>
              <a:gd name="T6" fmla="*/ 381000 w 457200"/>
              <a:gd name="T7" fmla="*/ 406400 h 4064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406400"/>
              <a:gd name="T14" fmla="*/ 457200 w 457200"/>
              <a:gd name="T15" fmla="*/ 406400 h 406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406400">
                <a:moveTo>
                  <a:pt x="0" y="93134"/>
                </a:moveTo>
                <a:lnTo>
                  <a:pt x="101600" y="0"/>
                </a:lnTo>
                <a:cubicBezTo>
                  <a:pt x="220201" y="107170"/>
                  <a:pt x="344183" y="208691"/>
                  <a:pt x="457200" y="321734"/>
                </a:cubicBezTo>
                <a:lnTo>
                  <a:pt x="381000" y="40640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0A5B339-A860-A8A0-E391-5C0291623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9632" y="4993103"/>
            <a:ext cx="2672882" cy="329668"/>
          </a:xfrm>
          <a:custGeom>
            <a:avLst/>
            <a:gdLst>
              <a:gd name="T0" fmla="*/ 2401861 w 3179233"/>
              <a:gd name="T1" fmla="*/ 304800 h 304800"/>
              <a:gd name="T2" fmla="*/ 2405063 w 3179233"/>
              <a:gd name="T3" fmla="*/ 8467 h 304800"/>
              <a:gd name="T4" fmla="*/ 6405 w 3179233"/>
              <a:gd name="T5" fmla="*/ 0 h 304800"/>
              <a:gd name="T6" fmla="*/ 0 w 3179233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3179233"/>
              <a:gd name="T13" fmla="*/ 0 h 304800"/>
              <a:gd name="T14" fmla="*/ 3179233 w 3179233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79233" h="304800">
                <a:moveTo>
                  <a:pt x="3175000" y="304800"/>
                </a:moveTo>
                <a:lnTo>
                  <a:pt x="3179233" y="8467"/>
                </a:lnTo>
                <a:lnTo>
                  <a:pt x="8467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F7BE59-E371-ACA9-F77D-3A84A39012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42535" y="5327734"/>
            <a:ext cx="195936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74F351F6-4CA9-4DDC-2D95-8A32D29E2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2695" y="2770104"/>
            <a:ext cx="3252185" cy="271480"/>
          </a:xfrm>
          <a:custGeom>
            <a:avLst/>
            <a:gdLst>
              <a:gd name="T0" fmla="*/ 0 w 2954867"/>
              <a:gd name="T1" fmla="*/ 0 h 296334"/>
              <a:gd name="T2" fmla="*/ 2479775 w 2954867"/>
              <a:gd name="T3" fmla="*/ 0 h 296334"/>
              <a:gd name="T4" fmla="*/ 2809875 w 2954867"/>
              <a:gd name="T5" fmla="*/ 295275 h 296334"/>
              <a:gd name="T6" fmla="*/ 0 60000 65536"/>
              <a:gd name="T7" fmla="*/ 0 60000 65536"/>
              <a:gd name="T8" fmla="*/ 0 60000 65536"/>
              <a:gd name="T9" fmla="*/ 0 w 2954867"/>
              <a:gd name="T10" fmla="*/ 0 h 296334"/>
              <a:gd name="T11" fmla="*/ 2954867 w 2954867"/>
              <a:gd name="T12" fmla="*/ 296334 h 2963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54867" h="296334">
                <a:moveTo>
                  <a:pt x="0" y="0"/>
                </a:moveTo>
                <a:lnTo>
                  <a:pt x="2607734" y="0"/>
                </a:lnTo>
                <a:lnTo>
                  <a:pt x="2954867" y="296334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F2817D4-4809-3606-328D-6013BED23E67}"/>
              </a:ext>
            </a:extLst>
          </p:cNvPr>
          <p:cNvSpPr>
            <a:spLocks noChangeArrowheads="1"/>
          </p:cNvSpPr>
          <p:nvPr/>
        </p:nvSpPr>
        <p:spPr bwMode="auto">
          <a:xfrm rot="311789">
            <a:off x="3712425" y="3798384"/>
            <a:ext cx="487116" cy="382576"/>
          </a:xfrm>
          <a:custGeom>
            <a:avLst/>
            <a:gdLst>
              <a:gd name="T0" fmla="*/ 67734 w 330200"/>
              <a:gd name="T1" fmla="*/ 254000 h 254000"/>
              <a:gd name="T2" fmla="*/ 0 w 330200"/>
              <a:gd name="T3" fmla="*/ 160866 h 254000"/>
              <a:gd name="T4" fmla="*/ 262467 w 330200"/>
              <a:gd name="T5" fmla="*/ 0 h 254000"/>
              <a:gd name="T6" fmla="*/ 330200 w 330200"/>
              <a:gd name="T7" fmla="*/ 10160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330200"/>
              <a:gd name="T13" fmla="*/ 0 h 254000"/>
              <a:gd name="T14" fmla="*/ 330200 w 3302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200" h="254000">
                <a:moveTo>
                  <a:pt x="67734" y="254000"/>
                </a:moveTo>
                <a:lnTo>
                  <a:pt x="0" y="160866"/>
                </a:lnTo>
                <a:lnTo>
                  <a:pt x="262467" y="0"/>
                </a:lnTo>
                <a:lnTo>
                  <a:pt x="330200" y="10160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31595D-45C3-3066-DE23-49465CCE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25" y="173454"/>
            <a:ext cx="7992549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1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8EA2C-129E-2654-7ABB-2EB85D30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08" y="212424"/>
            <a:ext cx="8144962" cy="6511092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A2E43F7-12C5-1E1C-3C28-16E8286DF030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BFF34-29FA-9D0E-563D-D79E9BACE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381000"/>
            <a:ext cx="6766560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75F36E-A4BB-8161-8C43-F9EA896A0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94" y="6139766"/>
            <a:ext cx="2436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 Regular" charset="0"/>
              </a:rPr>
              <a:t>(b) Frontal section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D1E42-36C5-6B99-B455-CB1FA4A1F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2666734"/>
            <a:ext cx="752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41CB0B9-819F-DDDA-BDF2-3E0C98434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00" y="2345408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9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6775F82-294E-C8AA-F2AF-2A4EB238B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2720258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10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D853C44-EB90-A77D-A3A2-CA8885A8B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3042520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11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E3F3395E-9C98-E570-1BFD-9075221F8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3261595"/>
            <a:ext cx="78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354D66-1841-3998-B5B0-5535876720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81549" y="3467970"/>
            <a:ext cx="189510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6054D229-F124-AB9E-2076-FC19B3B1B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3549734"/>
            <a:ext cx="787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6C010D-BE8D-50B5-DD30-EE41257FEB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97053" y="3756109"/>
            <a:ext cx="177960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17">
            <a:extLst>
              <a:ext uri="{FF2B5EF4-FFF2-40B4-BE49-F238E27FC236}">
                <a16:creationId xmlns:a16="http://schemas.microsoft.com/office/drawing/2014/main" id="{C6CC06E7-0CF7-439A-C9B3-5B25F0F22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3968248"/>
            <a:ext cx="78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FD3EA3-A3BF-077C-E0B1-0213365570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78905" y="4174623"/>
            <a:ext cx="259775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68C6F1FE-91CA-5D3F-B692-7D7AB2787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4223134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CDDDB2-43ED-4DC8-AD2F-33B812FEEE4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3423" y="4429509"/>
            <a:ext cx="194323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54DE2F26-3E6F-20C1-1BE5-783A15083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782" y="4912060"/>
            <a:ext cx="78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16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723EC2-5D45-1AAD-4F98-CAC4746215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62299" y="5112085"/>
            <a:ext cx="191435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0" name="TextBox 23">
            <a:extLst>
              <a:ext uri="{FF2B5EF4-FFF2-40B4-BE49-F238E27FC236}">
                <a16:creationId xmlns:a16="http://schemas.microsoft.com/office/drawing/2014/main" id="{B9698175-5BE7-6651-5797-D938EB718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2963597"/>
            <a:ext cx="75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43D5CC-798B-3804-A8E4-939F33479C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65684" y="3157086"/>
            <a:ext cx="315708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2" name="TextBox 25">
            <a:extLst>
              <a:ext uri="{FF2B5EF4-FFF2-40B4-BE49-F238E27FC236}">
                <a16:creationId xmlns:a16="http://schemas.microsoft.com/office/drawing/2014/main" id="{18F2EBD8-32F6-EB7C-67B2-33CAF74D9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153" y="3264922"/>
            <a:ext cx="1617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Fossa </a:t>
            </a:r>
            <a:r>
              <a:rPr lang="en-US" altLang="en-US" sz="1800" dirty="0" err="1">
                <a:latin typeface="Arial Regular" charset="0"/>
              </a:rPr>
              <a:t>ovalis</a:t>
            </a:r>
            <a:endParaRPr lang="en-US" altLang="en-US" sz="1800" dirty="0">
              <a:latin typeface="Arial Regular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068DE9-407B-74AE-FE7E-DEBDE16858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13081" y="3477444"/>
            <a:ext cx="171241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4" name="TextBox 27">
            <a:extLst>
              <a:ext uri="{FF2B5EF4-FFF2-40B4-BE49-F238E27FC236}">
                <a16:creationId xmlns:a16="http://schemas.microsoft.com/office/drawing/2014/main" id="{053CAEB1-8622-0D30-488F-31505B992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3596908"/>
            <a:ext cx="752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C58152-8BC0-20D9-4BE8-79EF2A2C91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29857" y="3801696"/>
            <a:ext cx="178762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6" name="TextBox 29">
            <a:extLst>
              <a:ext uri="{FF2B5EF4-FFF2-40B4-BE49-F238E27FC236}">
                <a16:creationId xmlns:a16="http://schemas.microsoft.com/office/drawing/2014/main" id="{2C324496-94BA-DD5E-E34E-55D72607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3864994"/>
            <a:ext cx="752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4</a:t>
            </a:r>
          </a:p>
        </p:txBody>
      </p:sp>
      <p:sp>
        <p:nvSpPr>
          <p:cNvPr id="27" name="TextBox 31">
            <a:extLst>
              <a:ext uri="{FF2B5EF4-FFF2-40B4-BE49-F238E27FC236}">
                <a16:creationId xmlns:a16="http://schemas.microsoft.com/office/drawing/2014/main" id="{9AF695F5-74A8-C2AF-7D02-F95121F26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4110254"/>
            <a:ext cx="752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5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85041F-5BFC-D5FC-2FD3-77FF3A9147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49108" y="4315042"/>
            <a:ext cx="1826126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9" name="TextBox 33">
            <a:extLst>
              <a:ext uri="{FF2B5EF4-FFF2-40B4-BE49-F238E27FC236}">
                <a16:creationId xmlns:a16="http://schemas.microsoft.com/office/drawing/2014/main" id="{89FD3473-E679-FBA8-EAB7-E26B0C6F6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4345889"/>
            <a:ext cx="75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6</a:t>
            </a:r>
          </a:p>
        </p:txBody>
      </p:sp>
      <p:sp>
        <p:nvSpPr>
          <p:cNvPr id="30" name="TextBox 35">
            <a:extLst>
              <a:ext uri="{FF2B5EF4-FFF2-40B4-BE49-F238E27FC236}">
                <a16:creationId xmlns:a16="http://schemas.microsoft.com/office/drawing/2014/main" id="{3160C032-7CF2-5496-22AD-56CF7C796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4613976"/>
            <a:ext cx="752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7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83A25E-3BD2-A2EF-2B81-722212300D7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29857" y="4818764"/>
            <a:ext cx="233626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2" name="TextBox 37">
            <a:extLst>
              <a:ext uri="{FF2B5EF4-FFF2-40B4-BE49-F238E27FC236}">
                <a16:creationId xmlns:a16="http://schemas.microsoft.com/office/drawing/2014/main" id="{DFB5B173-083E-7F13-55B3-CC6E55B61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82" y="4891689"/>
            <a:ext cx="752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8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B28DD1-18E1-0805-DFA7-70677B0DDA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29857" y="5096476"/>
            <a:ext cx="267314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4" name="TextBox 40">
            <a:extLst>
              <a:ext uri="{FF2B5EF4-FFF2-40B4-BE49-F238E27FC236}">
                <a16:creationId xmlns:a16="http://schemas.microsoft.com/office/drawing/2014/main" id="{5335E204-E916-CCB9-D034-00458CB06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05" y="738271"/>
            <a:ext cx="1438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 Regular" charset="0"/>
              </a:rPr>
              <a:t>Frontal plane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6159E9-A87A-BBD9-B673-32FF7B631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318" y="927184"/>
            <a:ext cx="161925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77D09D-56E2-3F6C-EA91-B813106A99B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89120" y="4969577"/>
            <a:ext cx="216218" cy="13181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6D8329-2D8F-31D2-E45A-744E2BA12C6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21020" y="3582469"/>
            <a:ext cx="605422" cy="17138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8" name="Freeform 40">
            <a:extLst>
              <a:ext uri="{FF2B5EF4-FFF2-40B4-BE49-F238E27FC236}">
                <a16:creationId xmlns:a16="http://schemas.microsoft.com/office/drawing/2014/main" id="{F22E28E0-4C3B-30BB-78C9-5BBD527ED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731" y="2849078"/>
            <a:ext cx="1874252" cy="154004"/>
          </a:xfrm>
          <a:custGeom>
            <a:avLst/>
            <a:gdLst>
              <a:gd name="T0" fmla="*/ 0 w 2489200"/>
              <a:gd name="T1" fmla="*/ 0 h 194733"/>
              <a:gd name="T2" fmla="*/ 1354666 w 2489200"/>
              <a:gd name="T3" fmla="*/ 0 h 194733"/>
              <a:gd name="T4" fmla="*/ 2489200 w 2489200"/>
              <a:gd name="T5" fmla="*/ 195263 h 194733"/>
              <a:gd name="T6" fmla="*/ 0 60000 65536"/>
              <a:gd name="T7" fmla="*/ 0 60000 65536"/>
              <a:gd name="T8" fmla="*/ 0 60000 65536"/>
              <a:gd name="T9" fmla="*/ 0 w 2489200"/>
              <a:gd name="T10" fmla="*/ 0 h 194733"/>
              <a:gd name="T11" fmla="*/ 2489200 w 2489200"/>
              <a:gd name="T12" fmla="*/ 194733 h 1947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89200" h="194733">
                <a:moveTo>
                  <a:pt x="0" y="0"/>
                </a:moveTo>
                <a:lnTo>
                  <a:pt x="1354666" y="0"/>
                </a:lnTo>
                <a:lnTo>
                  <a:pt x="2489200" y="194733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sp>
        <p:nvSpPr>
          <p:cNvPr id="39" name="Freeform 41">
            <a:extLst>
              <a:ext uri="{FF2B5EF4-FFF2-40B4-BE49-F238E27FC236}">
                <a16:creationId xmlns:a16="http://schemas.microsoft.com/office/drawing/2014/main" id="{23B4F875-370C-C323-445F-725130A556E6}"/>
              </a:ext>
            </a:extLst>
          </p:cNvPr>
          <p:cNvSpPr>
            <a:spLocks noChangeArrowheads="1"/>
          </p:cNvSpPr>
          <p:nvPr/>
        </p:nvSpPr>
        <p:spPr bwMode="auto">
          <a:xfrm rot="21272379">
            <a:off x="6725736" y="2530873"/>
            <a:ext cx="1540661" cy="472320"/>
          </a:xfrm>
          <a:custGeom>
            <a:avLst/>
            <a:gdLst>
              <a:gd name="T0" fmla="*/ 0 w 1617133"/>
              <a:gd name="T1" fmla="*/ 0 h 297344"/>
              <a:gd name="T2" fmla="*/ 1617663 w 1617133"/>
              <a:gd name="T3" fmla="*/ 42265 h 297344"/>
              <a:gd name="T4" fmla="*/ 203267 w 1617133"/>
              <a:gd name="T5" fmla="*/ 295854 h 297344"/>
              <a:gd name="T6" fmla="*/ 220205 w 1617133"/>
              <a:gd name="T7" fmla="*/ 295854 h 297344"/>
              <a:gd name="T8" fmla="*/ 0 60000 65536"/>
              <a:gd name="T9" fmla="*/ 0 60000 65536"/>
              <a:gd name="T10" fmla="*/ 0 60000 65536"/>
              <a:gd name="T11" fmla="*/ 0 60000 65536"/>
              <a:gd name="T12" fmla="*/ 0 w 1617133"/>
              <a:gd name="T13" fmla="*/ 0 h 297344"/>
              <a:gd name="T14" fmla="*/ 1617133 w 1617133"/>
              <a:gd name="T15" fmla="*/ 297344 h 297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133" h="297344">
                <a:moveTo>
                  <a:pt x="0" y="0"/>
                </a:moveTo>
                <a:lnTo>
                  <a:pt x="1617133" y="42334"/>
                </a:lnTo>
                <a:lnTo>
                  <a:pt x="203200" y="296334"/>
                </a:lnTo>
                <a:cubicBezTo>
                  <a:pt x="197647" y="297344"/>
                  <a:pt x="214489" y="296334"/>
                  <a:pt x="220133" y="296334"/>
                </a:cubicBez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sp>
        <p:nvSpPr>
          <p:cNvPr id="40" name="Freeform 48">
            <a:extLst>
              <a:ext uri="{FF2B5EF4-FFF2-40B4-BE49-F238E27FC236}">
                <a16:creationId xmlns:a16="http://schemas.microsoft.com/office/drawing/2014/main" id="{197C9EFE-875C-74D1-8E2E-E95476EB8711}"/>
              </a:ext>
            </a:extLst>
          </p:cNvPr>
          <p:cNvSpPr/>
          <p:nvPr/>
        </p:nvSpPr>
        <p:spPr bwMode="auto">
          <a:xfrm>
            <a:off x="5871411" y="3234088"/>
            <a:ext cx="2367814" cy="211756"/>
          </a:xfrm>
          <a:custGeom>
            <a:avLst/>
            <a:gdLst>
              <a:gd name="connsiteX0" fmla="*/ 2367814 w 2367814"/>
              <a:gd name="connsiteY0" fmla="*/ 0 h 211756"/>
              <a:gd name="connsiteX1" fmla="*/ 269507 w 2367814"/>
              <a:gd name="connsiteY1" fmla="*/ 9626 h 211756"/>
              <a:gd name="connsiteX2" fmla="*/ 0 w 2367814"/>
              <a:gd name="connsiteY2" fmla="*/ 211756 h 211756"/>
              <a:gd name="connsiteX3" fmla="*/ 0 w 2367814"/>
              <a:gd name="connsiteY3" fmla="*/ 211756 h 211756"/>
              <a:gd name="connsiteX4" fmla="*/ 0 w 2367814"/>
              <a:gd name="connsiteY4" fmla="*/ 211756 h 211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7814" h="211756">
                <a:moveTo>
                  <a:pt x="2367814" y="0"/>
                </a:moveTo>
                <a:lnTo>
                  <a:pt x="269507" y="9626"/>
                </a:lnTo>
                <a:lnTo>
                  <a:pt x="0" y="211756"/>
                </a:lnTo>
                <a:lnTo>
                  <a:pt x="0" y="211756"/>
                </a:lnTo>
                <a:lnTo>
                  <a:pt x="0" y="211756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Freeform 51">
            <a:extLst>
              <a:ext uri="{FF2B5EF4-FFF2-40B4-BE49-F238E27FC236}">
                <a16:creationId xmlns:a16="http://schemas.microsoft.com/office/drawing/2014/main" id="{7F5510B6-4A84-9F57-25CA-0D1B8FF2EB38}"/>
              </a:ext>
            </a:extLst>
          </p:cNvPr>
          <p:cNvSpPr/>
          <p:nvPr/>
        </p:nvSpPr>
        <p:spPr bwMode="auto">
          <a:xfrm>
            <a:off x="6651057" y="2926080"/>
            <a:ext cx="1607419" cy="240632"/>
          </a:xfrm>
          <a:custGeom>
            <a:avLst/>
            <a:gdLst>
              <a:gd name="connsiteX0" fmla="*/ 1607419 w 1607419"/>
              <a:gd name="connsiteY0" fmla="*/ 0 h 240632"/>
              <a:gd name="connsiteX1" fmla="*/ 798897 w 1607419"/>
              <a:gd name="connsiteY1" fmla="*/ 231006 h 240632"/>
              <a:gd name="connsiteX2" fmla="*/ 202130 w 1607419"/>
              <a:gd name="connsiteY2" fmla="*/ 240632 h 240632"/>
              <a:gd name="connsiteX3" fmla="*/ 0 w 1607419"/>
              <a:gd name="connsiteY3" fmla="*/ 134754 h 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7419" h="240632">
                <a:moveTo>
                  <a:pt x="1607419" y="0"/>
                </a:moveTo>
                <a:lnTo>
                  <a:pt x="798897" y="231006"/>
                </a:lnTo>
                <a:lnTo>
                  <a:pt x="202130" y="240632"/>
                </a:lnTo>
                <a:lnTo>
                  <a:pt x="0" y="134754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2" name="Freeform 55">
            <a:extLst>
              <a:ext uri="{FF2B5EF4-FFF2-40B4-BE49-F238E27FC236}">
                <a16:creationId xmlns:a16="http://schemas.microsoft.com/office/drawing/2014/main" id="{4C7ED9FD-ABCA-6768-2FCD-5EFC494DF080}"/>
              </a:ext>
            </a:extLst>
          </p:cNvPr>
          <p:cNvSpPr/>
          <p:nvPr/>
        </p:nvSpPr>
        <p:spPr bwMode="auto">
          <a:xfrm>
            <a:off x="2127183" y="4206240"/>
            <a:ext cx="2329314" cy="346509"/>
          </a:xfrm>
          <a:custGeom>
            <a:avLst/>
            <a:gdLst>
              <a:gd name="connsiteX0" fmla="*/ 0 w 2329314"/>
              <a:gd name="connsiteY0" fmla="*/ 346509 h 346509"/>
              <a:gd name="connsiteX1" fmla="*/ 1501541 w 2329314"/>
              <a:gd name="connsiteY1" fmla="*/ 346509 h 346509"/>
              <a:gd name="connsiteX2" fmla="*/ 2329314 w 2329314"/>
              <a:gd name="connsiteY2" fmla="*/ 0 h 346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9314" h="346509">
                <a:moveTo>
                  <a:pt x="0" y="346509"/>
                </a:moveTo>
                <a:lnTo>
                  <a:pt x="1501541" y="346509"/>
                </a:lnTo>
                <a:lnTo>
                  <a:pt x="2329314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3" name="Freeform 57">
            <a:extLst>
              <a:ext uri="{FF2B5EF4-FFF2-40B4-BE49-F238E27FC236}">
                <a16:creationId xmlns:a16="http://schemas.microsoft.com/office/drawing/2014/main" id="{780CF7A7-64FC-7CED-DF82-95175154915F}"/>
              </a:ext>
            </a:extLst>
          </p:cNvPr>
          <p:cNvSpPr/>
          <p:nvPr/>
        </p:nvSpPr>
        <p:spPr bwMode="auto">
          <a:xfrm>
            <a:off x="2127183" y="3705726"/>
            <a:ext cx="2415941" cy="356135"/>
          </a:xfrm>
          <a:custGeom>
            <a:avLst/>
            <a:gdLst>
              <a:gd name="connsiteX0" fmla="*/ 0 w 2512193"/>
              <a:gd name="connsiteY0" fmla="*/ 356135 h 356135"/>
              <a:gd name="connsiteX1" fmla="*/ 1684421 w 2512193"/>
              <a:gd name="connsiteY1" fmla="*/ 356135 h 356135"/>
              <a:gd name="connsiteX2" fmla="*/ 2512193 w 2512193"/>
              <a:gd name="connsiteY2" fmla="*/ 0 h 35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193" h="356135">
                <a:moveTo>
                  <a:pt x="0" y="356135"/>
                </a:moveTo>
                <a:lnTo>
                  <a:pt x="1684421" y="356135"/>
                </a:lnTo>
                <a:lnTo>
                  <a:pt x="2512193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BC37E-D9BB-8453-86AB-BF3B7F30372B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EC94F-4490-3C5F-EEEF-D32089CF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872" y="381000"/>
            <a:ext cx="357225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2804678-1513-1F24-04AA-0928AD369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77" y="3260475"/>
            <a:ext cx="812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 Regular" charset="0"/>
              </a:rPr>
              <a:t>1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BF51F0FD-F632-680E-93D3-9554CC3A4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877" y="2656624"/>
            <a:ext cx="808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4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6DEAF28-B6E9-F227-27C2-C7597CAA1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6187144"/>
            <a:ext cx="564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 Regular" charset="0"/>
              </a:rPr>
              <a:t>(c) Coronary blood vessels, anterior view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9E02FCE-EDB4-F383-C1D2-6D85F46F4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877" y="3340117"/>
            <a:ext cx="808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447C59-7525-8C51-B389-1120E82F1B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3402" y="3534928"/>
            <a:ext cx="215255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12">
            <a:extLst>
              <a:ext uri="{FF2B5EF4-FFF2-40B4-BE49-F238E27FC236}">
                <a16:creationId xmlns:a16="http://schemas.microsoft.com/office/drawing/2014/main" id="{BDD92A47-D730-C5FB-1899-B94D53501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877" y="3717190"/>
            <a:ext cx="808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 Regular" charset="0"/>
              </a:rPr>
              <a:t>6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5BF17-55A0-A786-F975-2B40C4F5FE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36143" y="3912453"/>
            <a:ext cx="247980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1" name="Freeform 12">
            <a:extLst>
              <a:ext uri="{FF2B5EF4-FFF2-40B4-BE49-F238E27FC236}">
                <a16:creationId xmlns:a16="http://schemas.microsoft.com/office/drawing/2014/main" id="{6EC06DC7-0207-44A8-28D9-612FF3C17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505" y="2872524"/>
            <a:ext cx="2922872" cy="428941"/>
          </a:xfrm>
          <a:custGeom>
            <a:avLst/>
            <a:gdLst>
              <a:gd name="T0" fmla="*/ 0 w 2988733"/>
              <a:gd name="T1" fmla="*/ 59427 h 389466"/>
              <a:gd name="T2" fmla="*/ 2989262 w 2988733"/>
              <a:gd name="T3" fmla="*/ 0 h 389466"/>
              <a:gd name="T4" fmla="*/ 389535 w 2988733"/>
              <a:gd name="T5" fmla="*/ 390525 h 389466"/>
              <a:gd name="T6" fmla="*/ 0 60000 65536"/>
              <a:gd name="T7" fmla="*/ 0 60000 65536"/>
              <a:gd name="T8" fmla="*/ 0 60000 65536"/>
              <a:gd name="T9" fmla="*/ 0 w 2988733"/>
              <a:gd name="T10" fmla="*/ 0 h 389466"/>
              <a:gd name="T11" fmla="*/ 2988733 w 2988733"/>
              <a:gd name="T12" fmla="*/ 389466 h 3894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88733" h="389466">
                <a:moveTo>
                  <a:pt x="0" y="59266"/>
                </a:moveTo>
                <a:lnTo>
                  <a:pt x="2988733" y="0"/>
                </a:lnTo>
                <a:lnTo>
                  <a:pt x="389466" y="389466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 Regular" charset="0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639AF280-0D70-30BC-BB94-C8517C5AB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77" y="4370137"/>
            <a:ext cx="812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 Regular" charset="0"/>
              </a:rPr>
              <a:t>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A8C184-0F47-C81E-CC7A-EF5962F333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34227" y="4590800"/>
            <a:ext cx="3143651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D3EC34BB-848F-5019-7E61-F97F90E6E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77" y="4590281"/>
            <a:ext cx="81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 Regular" charset="0"/>
              </a:rPr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543CDF-1818-078C-F40D-3F4801CCFC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34227" y="4787131"/>
            <a:ext cx="219075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Freeform 18">
            <a:extLst>
              <a:ext uri="{FF2B5EF4-FFF2-40B4-BE49-F238E27FC236}">
                <a16:creationId xmlns:a16="http://schemas.microsoft.com/office/drawing/2014/main" id="{9B2A1EBA-30EC-26FD-2809-BC490E2CEA2E}"/>
              </a:ext>
            </a:extLst>
          </p:cNvPr>
          <p:cNvSpPr/>
          <p:nvPr/>
        </p:nvSpPr>
        <p:spPr bwMode="auto">
          <a:xfrm>
            <a:off x="1549667" y="3234088"/>
            <a:ext cx="2377440" cy="577516"/>
          </a:xfrm>
          <a:custGeom>
            <a:avLst/>
            <a:gdLst>
              <a:gd name="connsiteX0" fmla="*/ 2367815 w 2377440"/>
              <a:gd name="connsiteY0" fmla="*/ 0 h 577516"/>
              <a:gd name="connsiteX1" fmla="*/ 0 w 2377440"/>
              <a:gd name="connsiteY1" fmla="*/ 221381 h 577516"/>
              <a:gd name="connsiteX2" fmla="*/ 2377440 w 2377440"/>
              <a:gd name="connsiteY2" fmla="*/ 577516 h 577516"/>
              <a:gd name="connsiteX3" fmla="*/ 2358190 w 2377440"/>
              <a:gd name="connsiteY3" fmla="*/ 577516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440" h="577516">
                <a:moveTo>
                  <a:pt x="2367815" y="0"/>
                </a:moveTo>
                <a:lnTo>
                  <a:pt x="0" y="221381"/>
                </a:lnTo>
                <a:lnTo>
                  <a:pt x="2377440" y="577516"/>
                </a:lnTo>
                <a:lnTo>
                  <a:pt x="2358190" y="577516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4E3539-874F-3C4E-A130-AC1754F6C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757" y="173454"/>
            <a:ext cx="7834039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4">
            <a:extLst>
              <a:ext uri="{FF2B5EF4-FFF2-40B4-BE49-F238E27FC236}">
                <a16:creationId xmlns:a16="http://schemas.microsoft.com/office/drawing/2014/main" id="{A82FA69B-3B1C-48BF-9084-0CB19758B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93"/>
          <a:stretch/>
        </p:blipFill>
        <p:spPr>
          <a:xfrm>
            <a:off x="1806819" y="847240"/>
            <a:ext cx="6515100" cy="2451014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9536EA7-B1A2-49C7-B895-97DB160AD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84" y="655620"/>
            <a:ext cx="2438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latin typeface="Arial" charset="0"/>
              </a:rPr>
              <a:t>A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27D9F32-F928-4D67-B967-53FFDDAE4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6" y="1047573"/>
            <a:ext cx="2209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latin typeface="Arial" charset="0"/>
              </a:rPr>
              <a:t>B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0B82395-3EC1-4CB6-BD3D-986A6F582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6" y="1393648"/>
            <a:ext cx="25749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latin typeface="Arial" charset="0"/>
              </a:rPr>
              <a:t>C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670994-FD03-4EC3-9C2B-1BCF837F9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6" y="1723848"/>
            <a:ext cx="2209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latin typeface="Arial" charset="0"/>
              </a:rPr>
              <a:t>D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12752977-D868-4723-BB3F-4909D946B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9" y="2749373"/>
            <a:ext cx="2209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Diaphragm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16C5E4-92EE-4A3F-8BB0-B81639C92FD3}"/>
              </a:ext>
            </a:extLst>
          </p:cNvPr>
          <p:cNvCxnSpPr>
            <a:cxnSpLocks/>
          </p:cNvCxnSpPr>
          <p:nvPr/>
        </p:nvCxnSpPr>
        <p:spPr bwMode="auto">
          <a:xfrm>
            <a:off x="2636005" y="851941"/>
            <a:ext cx="2061041" cy="47399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BA750D-4D4B-4682-9CEC-408908C67E5B}"/>
              </a:ext>
            </a:extLst>
          </p:cNvPr>
          <p:cNvCxnSpPr>
            <a:cxnSpLocks/>
          </p:cNvCxnSpPr>
          <p:nvPr/>
        </p:nvCxnSpPr>
        <p:spPr bwMode="auto">
          <a:xfrm>
            <a:off x="2194531" y="1247121"/>
            <a:ext cx="2197715" cy="33671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FB133E-EC4E-4379-8329-B95BF33D01BF}"/>
              </a:ext>
            </a:extLst>
          </p:cNvPr>
          <p:cNvCxnSpPr>
            <a:cxnSpLocks/>
          </p:cNvCxnSpPr>
          <p:nvPr/>
        </p:nvCxnSpPr>
        <p:spPr bwMode="auto">
          <a:xfrm>
            <a:off x="2600736" y="1574381"/>
            <a:ext cx="2166648" cy="29862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240158-2838-4475-9045-B9108FF1CFF5}"/>
              </a:ext>
            </a:extLst>
          </p:cNvPr>
          <p:cNvCxnSpPr>
            <a:cxnSpLocks/>
          </p:cNvCxnSpPr>
          <p:nvPr/>
        </p:nvCxnSpPr>
        <p:spPr bwMode="auto">
          <a:xfrm>
            <a:off x="2156030" y="1911264"/>
            <a:ext cx="2634801" cy="2274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88C323-5005-46D2-B6BF-B9E34B091035}"/>
              </a:ext>
            </a:extLst>
          </p:cNvPr>
          <p:cNvCxnSpPr>
            <a:cxnSpLocks/>
          </p:cNvCxnSpPr>
          <p:nvPr/>
        </p:nvCxnSpPr>
        <p:spPr bwMode="auto">
          <a:xfrm>
            <a:off x="1680565" y="2941259"/>
            <a:ext cx="2320912" cy="22910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4" name="TextBox 52">
            <a:extLst>
              <a:ext uri="{FF2B5EF4-FFF2-40B4-BE49-F238E27FC236}">
                <a16:creationId xmlns:a16="http://schemas.microsoft.com/office/drawing/2014/main" id="{FB54DD05-1438-4E14-9F34-526620CD6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969" y="721905"/>
            <a:ext cx="2438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BE305B-B2AF-4EBB-8CC8-C3F3BC93FD8B}"/>
              </a:ext>
            </a:extLst>
          </p:cNvPr>
          <p:cNvCxnSpPr>
            <a:cxnSpLocks/>
          </p:cNvCxnSpPr>
          <p:nvPr/>
        </p:nvCxnSpPr>
        <p:spPr bwMode="auto">
          <a:xfrm flipV="1">
            <a:off x="5040923" y="891767"/>
            <a:ext cx="2157046" cy="42635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6" name="TextBox 55">
            <a:extLst>
              <a:ext uri="{FF2B5EF4-FFF2-40B4-BE49-F238E27FC236}">
                <a16:creationId xmlns:a16="http://schemas.microsoft.com/office/drawing/2014/main" id="{1AC28FBA-0111-4760-8F2E-F20DAB85C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969" y="1248023"/>
            <a:ext cx="2438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F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3FA269-747A-4533-A76D-18F0E903B0A1}"/>
              </a:ext>
            </a:extLst>
          </p:cNvPr>
          <p:cNvCxnSpPr>
            <a:cxnSpLocks/>
          </p:cNvCxnSpPr>
          <p:nvPr/>
        </p:nvCxnSpPr>
        <p:spPr bwMode="auto">
          <a:xfrm flipV="1">
            <a:off x="5306646" y="1448348"/>
            <a:ext cx="1891323" cy="11986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8" name="TextBox 57">
            <a:extLst>
              <a:ext uri="{FF2B5EF4-FFF2-40B4-BE49-F238E27FC236}">
                <a16:creationId xmlns:a16="http://schemas.microsoft.com/office/drawing/2014/main" id="{B9E2C8B0-7373-4EB7-B0C0-D77EDE2D2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969" y="1615102"/>
            <a:ext cx="2438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2FA093-0EA8-49E0-9D9A-0533CA9A920E}"/>
              </a:ext>
            </a:extLst>
          </p:cNvPr>
          <p:cNvCxnSpPr>
            <a:cxnSpLocks/>
          </p:cNvCxnSpPr>
          <p:nvPr/>
        </p:nvCxnSpPr>
        <p:spPr bwMode="auto">
          <a:xfrm flipV="1">
            <a:off x="4962769" y="1794589"/>
            <a:ext cx="2235200" cy="25035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0" name="TextBox 57">
            <a:extLst>
              <a:ext uri="{FF2B5EF4-FFF2-40B4-BE49-F238E27FC236}">
                <a16:creationId xmlns:a16="http://schemas.microsoft.com/office/drawing/2014/main" id="{7CEFF157-53A5-4F8E-94E8-4DA653BE2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969" y="2423994"/>
            <a:ext cx="2438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BD8E6F-B7C2-4D77-94C2-695150667D92}"/>
              </a:ext>
            </a:extLst>
          </p:cNvPr>
          <p:cNvCxnSpPr>
            <a:cxnSpLocks/>
          </p:cNvCxnSpPr>
          <p:nvPr/>
        </p:nvCxnSpPr>
        <p:spPr bwMode="auto">
          <a:xfrm flipV="1">
            <a:off x="5080000" y="2611298"/>
            <a:ext cx="2129692" cy="10577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D6339AA6-6F3D-45F0-9BDA-3AD3EB2C28FB}"/>
              </a:ext>
            </a:extLst>
          </p:cNvPr>
          <p:cNvSpPr txBox="1">
            <a:spLocks/>
          </p:cNvSpPr>
          <p:nvPr/>
        </p:nvSpPr>
        <p:spPr>
          <a:xfrm>
            <a:off x="2841021" y="3202756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 John Wiley &amp; Sons, Inc.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8275A6-EB23-4CB4-B44A-4C130C250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060" y="2368267"/>
            <a:ext cx="9632515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1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3606F-7BDC-4599-8548-46E82EE05B4E}"/>
              </a:ext>
            </a:extLst>
          </p:cNvPr>
          <p:cNvGrpSpPr/>
          <p:nvPr/>
        </p:nvGrpSpPr>
        <p:grpSpPr>
          <a:xfrm>
            <a:off x="611660" y="282509"/>
            <a:ext cx="7472082" cy="5365133"/>
            <a:chOff x="664017" y="381000"/>
            <a:chExt cx="8479983" cy="6136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17A0CF-24B1-4627-886E-B9C17680A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976" y="381000"/>
              <a:ext cx="5718048" cy="6096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056792-4A32-46DE-B5AF-E96394D40A22}"/>
                </a:ext>
              </a:extLst>
            </p:cNvPr>
            <p:cNvSpPr txBox="1"/>
            <p:nvPr/>
          </p:nvSpPr>
          <p:spPr>
            <a:xfrm>
              <a:off x="7019490" y="1726488"/>
              <a:ext cx="2124510" cy="42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Arial" charset="0"/>
                </a:rPr>
                <a:t>C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8F1BC1-1C93-40D8-A201-A42EE965FB7E}"/>
                </a:ext>
              </a:extLst>
            </p:cNvPr>
            <p:cNvCxnSpPr/>
            <p:nvPr/>
          </p:nvCxnSpPr>
          <p:spPr bwMode="auto">
            <a:xfrm>
              <a:off x="4852026" y="1929686"/>
              <a:ext cx="2159000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827CBD-39BC-4E26-BC8F-C267150329AD}"/>
                </a:ext>
              </a:extLst>
            </p:cNvPr>
            <p:cNvSpPr txBox="1"/>
            <p:nvPr/>
          </p:nvSpPr>
          <p:spPr>
            <a:xfrm>
              <a:off x="7019489" y="2810376"/>
              <a:ext cx="1309041" cy="42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</a:rPr>
                <a:t>D</a:t>
              </a:r>
              <a:endParaRPr lang="en-US" sz="1800" dirty="0">
                <a:latin typeface="Arial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9800D7-DABD-4AC8-BF66-BE3866467895}"/>
                </a:ext>
              </a:extLst>
            </p:cNvPr>
            <p:cNvCxnSpPr>
              <a:cxnSpLocks/>
              <a:endCxn id="6" idx="1"/>
            </p:cNvCxnSpPr>
            <p:nvPr/>
          </p:nvCxnSpPr>
          <p:spPr bwMode="auto">
            <a:xfrm flipV="1">
              <a:off x="4446872" y="3021601"/>
              <a:ext cx="2572617" cy="27305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AB520E-7B76-49EF-9AA5-E5E13329B44A}"/>
                </a:ext>
              </a:extLst>
            </p:cNvPr>
            <p:cNvSpPr txBox="1"/>
            <p:nvPr/>
          </p:nvSpPr>
          <p:spPr>
            <a:xfrm>
              <a:off x="7019490" y="3760893"/>
              <a:ext cx="1578932" cy="42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</a:rPr>
                <a:t>E</a:t>
              </a:r>
              <a:endParaRPr lang="en-US" sz="1800" dirty="0">
                <a:latin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0F25FB-71C3-42D8-9CCB-753C9AD47F33}"/>
                </a:ext>
              </a:extLst>
            </p:cNvPr>
            <p:cNvCxnSpPr/>
            <p:nvPr/>
          </p:nvCxnSpPr>
          <p:spPr bwMode="auto">
            <a:xfrm>
              <a:off x="4369869" y="3967267"/>
              <a:ext cx="264115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140567-FD1A-46F1-A426-AA503A482D9D}"/>
                </a:ext>
              </a:extLst>
            </p:cNvPr>
            <p:cNvSpPr txBox="1"/>
            <p:nvPr/>
          </p:nvSpPr>
          <p:spPr>
            <a:xfrm>
              <a:off x="7019490" y="4748527"/>
              <a:ext cx="2124510" cy="42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</a:rPr>
                <a:t>F</a:t>
              </a:r>
              <a:endParaRPr lang="en-US" sz="1800" dirty="0">
                <a:latin typeface="Arial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D136DD-A39C-4641-927D-D92E373066B4}"/>
                </a:ext>
              </a:extLst>
            </p:cNvPr>
            <p:cNvCxnSpPr>
              <a:cxnSpLocks/>
              <a:endCxn id="10" idx="1"/>
            </p:cNvCxnSpPr>
            <p:nvPr/>
          </p:nvCxnSpPr>
          <p:spPr bwMode="auto">
            <a:xfrm>
              <a:off x="4360244" y="4425982"/>
              <a:ext cx="2659247" cy="53377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97728A-BF68-431E-8846-F8A248C8B4BB}"/>
                </a:ext>
              </a:extLst>
            </p:cNvPr>
            <p:cNvSpPr txBox="1"/>
            <p:nvPr/>
          </p:nvSpPr>
          <p:spPr>
            <a:xfrm>
              <a:off x="664017" y="4074047"/>
              <a:ext cx="1300872" cy="42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Arial" charset="0"/>
                </a:rPr>
                <a:t>B</a:t>
              </a:r>
              <a:endParaRPr lang="en-US" sz="1800" dirty="0">
                <a:latin typeface="Arial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7893EAA-1800-4193-8FF5-BEB3B78BB4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64889" y="3732980"/>
              <a:ext cx="2173974" cy="693002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B9733E-84E9-4FA9-B8F3-3ADCF28EF4DD}"/>
                </a:ext>
              </a:extLst>
            </p:cNvPr>
            <p:cNvSpPr txBox="1"/>
            <p:nvPr/>
          </p:nvSpPr>
          <p:spPr>
            <a:xfrm>
              <a:off x="815468" y="2718132"/>
              <a:ext cx="1117600" cy="42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Arial" charset="0"/>
                </a:rPr>
                <a:t>A</a:t>
              </a:r>
              <a:endParaRPr lang="en-US" sz="1800" dirty="0">
                <a:latin typeface="Arial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0FD93B-83EE-4A38-B527-4EAEDCBF8FF6}"/>
                </a:ext>
              </a:extLst>
            </p:cNvPr>
            <p:cNvCxnSpPr>
              <a:cxnSpLocks/>
              <a:stCxn id="14" idx="3"/>
            </p:cNvCxnSpPr>
            <p:nvPr/>
          </p:nvCxnSpPr>
          <p:spPr bwMode="auto">
            <a:xfrm>
              <a:off x="1933068" y="2929356"/>
              <a:ext cx="2377553" cy="303326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352206-CDB8-47AE-A2BD-2AB98B169E83}"/>
                </a:ext>
              </a:extLst>
            </p:cNvPr>
            <p:cNvSpPr txBox="1"/>
            <p:nvPr/>
          </p:nvSpPr>
          <p:spPr>
            <a:xfrm>
              <a:off x="1328687" y="6095288"/>
              <a:ext cx="7391856" cy="42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Arial" charset="0"/>
                </a:rPr>
                <a:t>(a) Right lateral view of major arteries of the head and neck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62059E-7864-4000-8C3F-AC4AC83F4A11}"/>
                </a:ext>
              </a:extLst>
            </p:cNvPr>
            <p:cNvCxnSpPr>
              <a:cxnSpLocks/>
              <a:endCxn id="10" idx="1"/>
            </p:cNvCxnSpPr>
            <p:nvPr/>
          </p:nvCxnSpPr>
          <p:spPr bwMode="auto">
            <a:xfrm flipV="1">
              <a:off x="4778188" y="4959751"/>
              <a:ext cx="2241302" cy="264343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sp>
        <p:nvSpPr>
          <p:cNvPr id="38" name="Footer Placeholder 1">
            <a:extLst>
              <a:ext uri="{FF2B5EF4-FFF2-40B4-BE49-F238E27FC236}">
                <a16:creationId xmlns:a16="http://schemas.microsoft.com/office/drawing/2014/main" id="{526A4311-5D06-42A3-BC4E-EA5AC7E81B2F}"/>
              </a:ext>
            </a:extLst>
          </p:cNvPr>
          <p:cNvSpPr txBox="1">
            <a:spLocks/>
          </p:cNvSpPr>
          <p:nvPr/>
        </p:nvSpPr>
        <p:spPr>
          <a:xfrm>
            <a:off x="1877855" y="5489493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 John Wiley &amp; Sons, Inc. All rights reserved.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60E901E-327E-4874-8229-3436BED9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762" y="321305"/>
            <a:ext cx="7596274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1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B6114D-7B4A-4A77-9E87-215FF28A4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80" y="709751"/>
            <a:ext cx="28651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855972-4BF6-492E-980F-DE03589FD3FD}"/>
              </a:ext>
            </a:extLst>
          </p:cNvPr>
          <p:cNvSpPr txBox="1"/>
          <p:nvPr/>
        </p:nvSpPr>
        <p:spPr>
          <a:xfrm>
            <a:off x="-320934" y="1494234"/>
            <a:ext cx="234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A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4D3E13-9AC5-4818-A9E2-901D81ECFF3A}"/>
              </a:ext>
            </a:extLst>
          </p:cNvPr>
          <p:cNvCxnSpPr>
            <a:cxnSpLocks/>
          </p:cNvCxnSpPr>
          <p:nvPr/>
        </p:nvCxnSpPr>
        <p:spPr bwMode="auto">
          <a:xfrm>
            <a:off x="1981200" y="1695319"/>
            <a:ext cx="280849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813E04-EC55-4604-8CB1-F89A326BBE0E}"/>
              </a:ext>
            </a:extLst>
          </p:cNvPr>
          <p:cNvSpPr txBox="1"/>
          <p:nvPr/>
        </p:nvSpPr>
        <p:spPr>
          <a:xfrm>
            <a:off x="73513" y="1785848"/>
            <a:ext cx="195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B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9FEFB3-95BA-40BD-9F99-33073FE14196}"/>
              </a:ext>
            </a:extLst>
          </p:cNvPr>
          <p:cNvCxnSpPr>
            <a:cxnSpLocks/>
          </p:cNvCxnSpPr>
          <p:nvPr/>
        </p:nvCxnSpPr>
        <p:spPr bwMode="auto">
          <a:xfrm>
            <a:off x="1981200" y="1986933"/>
            <a:ext cx="235129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9130B3-6419-41D8-9FE7-5E1BFC4D1F1D}"/>
              </a:ext>
            </a:extLst>
          </p:cNvPr>
          <p:cNvSpPr txBox="1"/>
          <p:nvPr/>
        </p:nvSpPr>
        <p:spPr>
          <a:xfrm>
            <a:off x="181090" y="2190001"/>
            <a:ext cx="184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Arial" charset="0"/>
              </a:rPr>
              <a:t>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81885C-0E13-4127-B6F2-4E627030EEC5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2025530" y="2374667"/>
            <a:ext cx="2108707" cy="1641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68FDE0-FEFB-4748-940E-36DF43908FD0}"/>
              </a:ext>
            </a:extLst>
          </p:cNvPr>
          <p:cNvSpPr txBox="1"/>
          <p:nvPr/>
        </p:nvSpPr>
        <p:spPr>
          <a:xfrm>
            <a:off x="248818" y="4536619"/>
            <a:ext cx="176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D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63E45C-27F0-4E4C-BDC6-9BC276BCC90E}"/>
              </a:ext>
            </a:extLst>
          </p:cNvPr>
          <p:cNvCxnSpPr>
            <a:cxnSpLocks/>
          </p:cNvCxnSpPr>
          <p:nvPr/>
        </p:nvCxnSpPr>
        <p:spPr bwMode="auto">
          <a:xfrm>
            <a:off x="2043953" y="4737704"/>
            <a:ext cx="134581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2E53B9-0056-426F-B8B0-0EB674B8263A}"/>
              </a:ext>
            </a:extLst>
          </p:cNvPr>
          <p:cNvSpPr txBox="1"/>
          <p:nvPr/>
        </p:nvSpPr>
        <p:spPr>
          <a:xfrm>
            <a:off x="5182791" y="5136178"/>
            <a:ext cx="153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charset="0"/>
              </a:rPr>
              <a:t>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C74008-DECF-4450-97FB-6CC65D6F44DE}"/>
              </a:ext>
            </a:extLst>
          </p:cNvPr>
          <p:cNvCxnSpPr/>
          <p:nvPr/>
        </p:nvCxnSpPr>
        <p:spPr bwMode="auto">
          <a:xfrm>
            <a:off x="3527334" y="5357373"/>
            <a:ext cx="165546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79F0BE-A485-4357-BB7C-5739B8D6AC2E}"/>
              </a:ext>
            </a:extLst>
          </p:cNvPr>
          <p:cNvSpPr txBox="1"/>
          <p:nvPr/>
        </p:nvSpPr>
        <p:spPr>
          <a:xfrm>
            <a:off x="5182791" y="5567829"/>
            <a:ext cx="270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charset="0"/>
              </a:rPr>
              <a:t>F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10394D-2001-4795-9739-BB73FB617307}"/>
              </a:ext>
            </a:extLst>
          </p:cNvPr>
          <p:cNvCxnSpPr/>
          <p:nvPr/>
        </p:nvCxnSpPr>
        <p:spPr bwMode="auto">
          <a:xfrm>
            <a:off x="3389769" y="5750152"/>
            <a:ext cx="1793028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AC3E74-028A-4225-9DC3-8A8027F644FD}"/>
              </a:ext>
            </a:extLst>
          </p:cNvPr>
          <p:cNvSpPr txBox="1"/>
          <p:nvPr/>
        </p:nvSpPr>
        <p:spPr>
          <a:xfrm>
            <a:off x="5182791" y="5926802"/>
            <a:ext cx="362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charset="0"/>
              </a:rPr>
              <a:t>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5FB819-BAFD-4A23-A9CE-8994117D3BC1}"/>
              </a:ext>
            </a:extLst>
          </p:cNvPr>
          <p:cNvCxnSpPr/>
          <p:nvPr/>
        </p:nvCxnSpPr>
        <p:spPr bwMode="auto">
          <a:xfrm>
            <a:off x="3455596" y="5825204"/>
            <a:ext cx="1727201" cy="32120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35" name="Footer Placeholder 1">
            <a:extLst>
              <a:ext uri="{FF2B5EF4-FFF2-40B4-BE49-F238E27FC236}">
                <a16:creationId xmlns:a16="http://schemas.microsoft.com/office/drawing/2014/main" id="{8F67AAA8-6435-4132-ADD6-972400BE616D}"/>
              </a:ext>
            </a:extLst>
          </p:cNvPr>
          <p:cNvSpPr txBox="1">
            <a:spLocks/>
          </p:cNvSpPr>
          <p:nvPr/>
        </p:nvSpPr>
        <p:spPr>
          <a:xfrm>
            <a:off x="1741931" y="65027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 John Wiley &amp; Sons, Inc. All rights reserved.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C1BE3BF-4F1E-47DE-881D-B2A6FF7F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758" y="69517"/>
            <a:ext cx="9126503" cy="62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6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4">
            <a:extLst>
              <a:ext uri="{FF2B5EF4-FFF2-40B4-BE49-F238E27FC236}">
                <a16:creationId xmlns:a16="http://schemas.microsoft.com/office/drawing/2014/main" id="{2B2D21C4-9FA9-48BB-B2C9-09E3D91F8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25"/>
          <a:stretch/>
        </p:blipFill>
        <p:spPr>
          <a:xfrm>
            <a:off x="1314451" y="1722477"/>
            <a:ext cx="6515100" cy="4040148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77747E91-D9B2-4D33-BBD5-05DC6CA99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58" y="1568758"/>
            <a:ext cx="2209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A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B0B985D2-8514-4543-B94E-80D48A7BE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186" y="2207787"/>
            <a:ext cx="2209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C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D124C473-14D1-460B-87DB-301E4F764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672" y="1823002"/>
            <a:ext cx="2209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B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6F67A0A0-B0D9-4886-815D-B5387FDC0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58" y="2864402"/>
            <a:ext cx="2209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D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AD2DE306-DE96-4DF2-B2F9-BA3815CCD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231" y="3840499"/>
            <a:ext cx="25009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E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CB1B9CA4-AFDC-4078-B3B2-10E7D9909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234" y="4136304"/>
            <a:ext cx="29229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F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5E53FA-761E-4A0E-ACE1-51F3B3E21132}"/>
              </a:ext>
            </a:extLst>
          </p:cNvPr>
          <p:cNvCxnSpPr>
            <a:cxnSpLocks/>
          </p:cNvCxnSpPr>
          <p:nvPr/>
        </p:nvCxnSpPr>
        <p:spPr bwMode="auto">
          <a:xfrm>
            <a:off x="1188197" y="1760644"/>
            <a:ext cx="2320912" cy="22910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FB1287-460A-4A98-AEEC-AD5F0D12D13F}"/>
              </a:ext>
            </a:extLst>
          </p:cNvPr>
          <p:cNvCxnSpPr>
            <a:cxnSpLocks/>
          </p:cNvCxnSpPr>
          <p:nvPr/>
        </p:nvCxnSpPr>
        <p:spPr bwMode="auto">
          <a:xfrm>
            <a:off x="1253084" y="2393425"/>
            <a:ext cx="3170425" cy="12776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D86C37-E880-4932-A0E3-F6C068272B85}"/>
              </a:ext>
            </a:extLst>
          </p:cNvPr>
          <p:cNvCxnSpPr>
            <a:cxnSpLocks/>
          </p:cNvCxnSpPr>
          <p:nvPr/>
        </p:nvCxnSpPr>
        <p:spPr bwMode="auto">
          <a:xfrm>
            <a:off x="1857375" y="1989748"/>
            <a:ext cx="2456718" cy="42203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B27792-D593-41AD-99A9-249ABB2540A6}"/>
              </a:ext>
            </a:extLst>
          </p:cNvPr>
          <p:cNvCxnSpPr>
            <a:cxnSpLocks/>
          </p:cNvCxnSpPr>
          <p:nvPr/>
        </p:nvCxnSpPr>
        <p:spPr bwMode="auto">
          <a:xfrm flipV="1">
            <a:off x="1189885" y="2888517"/>
            <a:ext cx="3124208" cy="16152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E6C209-03D1-4115-867A-6923A4B89D9C}"/>
              </a:ext>
            </a:extLst>
          </p:cNvPr>
          <p:cNvCxnSpPr>
            <a:cxnSpLocks/>
          </p:cNvCxnSpPr>
          <p:nvPr/>
        </p:nvCxnSpPr>
        <p:spPr bwMode="auto">
          <a:xfrm flipV="1">
            <a:off x="2497705" y="3857625"/>
            <a:ext cx="1761681" cy="16166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78FDB8-9558-41B8-B24C-5613D3D2E51C}"/>
              </a:ext>
            </a:extLst>
          </p:cNvPr>
          <p:cNvCxnSpPr>
            <a:cxnSpLocks/>
          </p:cNvCxnSpPr>
          <p:nvPr/>
        </p:nvCxnSpPr>
        <p:spPr bwMode="auto">
          <a:xfrm flipV="1">
            <a:off x="2313345" y="4029563"/>
            <a:ext cx="1891333" cy="28056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5" name="TextBox 63">
            <a:extLst>
              <a:ext uri="{FF2B5EF4-FFF2-40B4-BE49-F238E27FC236}">
                <a16:creationId xmlns:a16="http://schemas.microsoft.com/office/drawing/2014/main" id="{475BB272-A675-48E6-856E-166811D46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1779618"/>
            <a:ext cx="2438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2B2601-6746-41F4-B4AC-154FE9DD70C3}"/>
              </a:ext>
            </a:extLst>
          </p:cNvPr>
          <p:cNvCxnSpPr>
            <a:cxnSpLocks/>
          </p:cNvCxnSpPr>
          <p:nvPr/>
        </p:nvCxnSpPr>
        <p:spPr bwMode="auto">
          <a:xfrm flipV="1">
            <a:off x="4423509" y="1983357"/>
            <a:ext cx="2282721" cy="3502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7520000">
              <a:schemeClr val="bg1"/>
            </a:outerShdw>
          </a:effectLst>
        </p:spPr>
      </p:cxnSp>
      <p:sp>
        <p:nvSpPr>
          <p:cNvPr id="17" name="TextBox 67">
            <a:extLst>
              <a:ext uri="{FF2B5EF4-FFF2-40B4-BE49-F238E27FC236}">
                <a16:creationId xmlns:a16="http://schemas.microsoft.com/office/drawing/2014/main" id="{D220F5A3-594F-4F90-AC72-7FDD65E3A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2167671"/>
            <a:ext cx="2438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CB17E0-B7CE-435C-AF5D-81F2609FE7E6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4611078" y="2336740"/>
            <a:ext cx="2094523" cy="10016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9" name="TextBox 69">
            <a:extLst>
              <a:ext uri="{FF2B5EF4-FFF2-40B4-BE49-F238E27FC236}">
                <a16:creationId xmlns:a16="http://schemas.microsoft.com/office/drawing/2014/main" id="{B1EA6722-2ED3-4858-96E9-84B293BA6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2944773"/>
            <a:ext cx="2438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FD5E13-BEA0-42A5-8E8E-360FA844A2D7}"/>
              </a:ext>
            </a:extLst>
          </p:cNvPr>
          <p:cNvCxnSpPr>
            <a:cxnSpLocks/>
          </p:cNvCxnSpPr>
          <p:nvPr/>
        </p:nvCxnSpPr>
        <p:spPr bwMode="auto">
          <a:xfrm>
            <a:off x="4423509" y="2904148"/>
            <a:ext cx="2274277" cy="18756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1" name="TextBox 71">
            <a:extLst>
              <a:ext uri="{FF2B5EF4-FFF2-40B4-BE49-F238E27FC236}">
                <a16:creationId xmlns:a16="http://schemas.microsoft.com/office/drawing/2014/main" id="{60A58FDD-10ED-4B37-BEFA-440872DA6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2721140"/>
            <a:ext cx="2438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J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13DCA7-6074-44B2-BDCC-338B23AAC504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4704863" y="2833811"/>
            <a:ext cx="2000738" cy="5639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3" name="TextBox 75">
            <a:extLst>
              <a:ext uri="{FF2B5EF4-FFF2-40B4-BE49-F238E27FC236}">
                <a16:creationId xmlns:a16="http://schemas.microsoft.com/office/drawing/2014/main" id="{7F5073D6-AA38-48F3-894F-C2808634D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3970947"/>
            <a:ext cx="2438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9EE645-3C24-4254-B4CD-14DE4D39A55D}"/>
              </a:ext>
            </a:extLst>
          </p:cNvPr>
          <p:cNvCxnSpPr>
            <a:cxnSpLocks/>
          </p:cNvCxnSpPr>
          <p:nvPr/>
        </p:nvCxnSpPr>
        <p:spPr bwMode="auto">
          <a:xfrm>
            <a:off x="4439139" y="3388702"/>
            <a:ext cx="2266462" cy="72005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5" name="TextBox 77">
            <a:extLst>
              <a:ext uri="{FF2B5EF4-FFF2-40B4-BE49-F238E27FC236}">
                <a16:creationId xmlns:a16="http://schemas.microsoft.com/office/drawing/2014/main" id="{062F6DD7-23CD-4E85-8C65-28EFA8404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4277822"/>
            <a:ext cx="2438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C4E1A5-7394-4A17-A663-30CAF9096C4C}"/>
              </a:ext>
            </a:extLst>
          </p:cNvPr>
          <p:cNvCxnSpPr>
            <a:cxnSpLocks/>
          </p:cNvCxnSpPr>
          <p:nvPr/>
        </p:nvCxnSpPr>
        <p:spPr bwMode="auto">
          <a:xfrm>
            <a:off x="4439139" y="3576271"/>
            <a:ext cx="2266462" cy="83936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7" name="TextBox 79">
            <a:extLst>
              <a:ext uri="{FF2B5EF4-FFF2-40B4-BE49-F238E27FC236}">
                <a16:creationId xmlns:a16="http://schemas.microsoft.com/office/drawing/2014/main" id="{473FDA5D-F0D3-4E65-8C20-AFCC037C2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4834791"/>
            <a:ext cx="2438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31B6F9-1047-4764-AE1D-13078CD0E3F9}"/>
              </a:ext>
            </a:extLst>
          </p:cNvPr>
          <p:cNvCxnSpPr>
            <a:cxnSpLocks/>
          </p:cNvCxnSpPr>
          <p:nvPr/>
        </p:nvCxnSpPr>
        <p:spPr bwMode="auto">
          <a:xfrm>
            <a:off x="4611078" y="3951410"/>
            <a:ext cx="2094523" cy="102979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9" name="TextBox 17">
            <a:extLst>
              <a:ext uri="{FF2B5EF4-FFF2-40B4-BE49-F238E27FC236}">
                <a16:creationId xmlns:a16="http://schemas.microsoft.com/office/drawing/2014/main" id="{E45C3295-7957-4B37-AEF4-4CA5D0405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376" y="4445012"/>
            <a:ext cx="29229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charset="0"/>
              </a:rPr>
              <a:t>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8DC34C-566D-4DE3-AAEA-C0253124CE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3222" y="4482856"/>
            <a:ext cx="1496656" cy="11253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686A5A9-21C5-4437-A05C-AF32A47A32EF}"/>
              </a:ext>
            </a:extLst>
          </p:cNvPr>
          <p:cNvSpPr txBox="1">
            <a:spLocks/>
          </p:cNvSpPr>
          <p:nvPr/>
        </p:nvSpPr>
        <p:spPr>
          <a:xfrm>
            <a:off x="2313345" y="5515005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 John Wiley &amp; Sons, Inc. All rights reserved.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C494D7-E45A-48D9-A15D-70991BDB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508" y="508100"/>
            <a:ext cx="8248603" cy="44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6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1D946D-CEA9-0333-794F-0B2072842EF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7802F-0151-501C-D496-DC11816D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4" y="1114102"/>
            <a:ext cx="5915851" cy="4629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0BF51-7999-38A2-FA3D-C4FCAE501C6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788E0-42C1-F248-1812-D048B556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927" y="845202"/>
            <a:ext cx="2676899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0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C77F04-A014-4900-A97D-C39AE20D3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2" y="933451"/>
            <a:ext cx="4517136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C892E4-9430-42C1-9AC7-854D01DE8C35}"/>
              </a:ext>
            </a:extLst>
          </p:cNvPr>
          <p:cNvSpPr txBox="1"/>
          <p:nvPr/>
        </p:nvSpPr>
        <p:spPr>
          <a:xfrm>
            <a:off x="0" y="3567370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A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668255-B288-462F-AB32-DA841A3BD420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1590675" y="3752036"/>
            <a:ext cx="3144611" cy="63762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0CF5DC-C01D-420C-B96D-A46C8544D0D7}"/>
              </a:ext>
            </a:extLst>
          </p:cNvPr>
          <p:cNvSpPr txBox="1"/>
          <p:nvPr/>
        </p:nvSpPr>
        <p:spPr>
          <a:xfrm>
            <a:off x="0" y="4064980"/>
            <a:ext cx="223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B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98542D-7784-4FA3-9DC0-0AE81F565430}"/>
              </a:ext>
            </a:extLst>
          </p:cNvPr>
          <p:cNvCxnSpPr>
            <a:cxnSpLocks/>
            <a:endCxn id="5" idx="3"/>
          </p:cNvCxnSpPr>
          <p:nvPr/>
        </p:nvCxnSpPr>
        <p:spPr bwMode="auto">
          <a:xfrm flipH="1" flipV="1">
            <a:off x="2237835" y="4249646"/>
            <a:ext cx="2573049" cy="33822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9B7EAD-1D4C-48E6-A6E8-B90CEC3C6330}"/>
              </a:ext>
            </a:extLst>
          </p:cNvPr>
          <p:cNvSpPr txBox="1"/>
          <p:nvPr/>
        </p:nvSpPr>
        <p:spPr>
          <a:xfrm>
            <a:off x="0" y="4521495"/>
            <a:ext cx="227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C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19D176-F211-4594-A536-7EE922DF8196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277569" y="4699853"/>
            <a:ext cx="2269938" cy="630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3E7DF3-C0C8-4203-9E45-7134A6A03611}"/>
              </a:ext>
            </a:extLst>
          </p:cNvPr>
          <p:cNvSpPr txBox="1"/>
          <p:nvPr/>
        </p:nvSpPr>
        <p:spPr>
          <a:xfrm>
            <a:off x="0" y="5159216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D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7716B-716E-42A2-90CA-8AB69736C742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1876425" y="5335318"/>
            <a:ext cx="2940504" cy="856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C094F6-BEDC-4DAD-B90E-24CBEA91D175}"/>
              </a:ext>
            </a:extLst>
          </p:cNvPr>
          <p:cNvSpPr txBox="1"/>
          <p:nvPr/>
        </p:nvSpPr>
        <p:spPr>
          <a:xfrm>
            <a:off x="0" y="5500908"/>
            <a:ext cx="231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E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E31A0C-1B52-475F-A2EC-2C14BD840A38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313432" y="5674617"/>
            <a:ext cx="2789247" cy="1095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B9F0A031-9F15-4444-881E-0EA8CFAB5BF5}"/>
              </a:ext>
            </a:extLst>
          </p:cNvPr>
          <p:cNvSpPr txBox="1">
            <a:spLocks/>
          </p:cNvSpPr>
          <p:nvPr/>
        </p:nvSpPr>
        <p:spPr>
          <a:xfrm>
            <a:off x="2313432" y="6717376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 John Wiley &amp; Sons, Inc.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629A5F-B0CF-406D-8138-7500A277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50963"/>
            <a:ext cx="8638781" cy="62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99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3B383-7B98-4AC1-9D16-7C66E37C6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83" y="761999"/>
            <a:ext cx="3980688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8D3661-8B4B-4E03-BA24-C7D34EBF827D}"/>
              </a:ext>
            </a:extLst>
          </p:cNvPr>
          <p:cNvSpPr txBox="1"/>
          <p:nvPr/>
        </p:nvSpPr>
        <p:spPr>
          <a:xfrm>
            <a:off x="1809985" y="686429"/>
            <a:ext cx="349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Arial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1787D4-4D82-4E08-AC87-70EE032D8943}"/>
              </a:ext>
            </a:extLst>
          </p:cNvPr>
          <p:cNvCxnSpPr>
            <a:cxnSpLocks/>
          </p:cNvCxnSpPr>
          <p:nvPr/>
        </p:nvCxnSpPr>
        <p:spPr bwMode="auto">
          <a:xfrm>
            <a:off x="5193943" y="998414"/>
            <a:ext cx="367742" cy="5908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9007601-EAAA-4B5E-837B-A2B545E93028}"/>
              </a:ext>
            </a:extLst>
          </p:cNvPr>
          <p:cNvSpPr txBox="1"/>
          <p:nvPr/>
        </p:nvSpPr>
        <p:spPr>
          <a:xfrm>
            <a:off x="2285750" y="1109141"/>
            <a:ext cx="206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Arial" charset="0"/>
              </a:rPr>
              <a:t>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C03C4C-FE79-4D35-8898-86C53BC21D27}"/>
              </a:ext>
            </a:extLst>
          </p:cNvPr>
          <p:cNvCxnSpPr/>
          <p:nvPr/>
        </p:nvCxnSpPr>
        <p:spPr bwMode="auto">
          <a:xfrm>
            <a:off x="4316370" y="1296938"/>
            <a:ext cx="1228987" cy="52914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FF2BA4-69C4-4BC4-8ED4-143EECD9927A}"/>
              </a:ext>
            </a:extLst>
          </p:cNvPr>
          <p:cNvSpPr txBox="1"/>
          <p:nvPr/>
        </p:nvSpPr>
        <p:spPr>
          <a:xfrm>
            <a:off x="176915" y="2312013"/>
            <a:ext cx="134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C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229F55-1A85-4385-B125-2D79EFA4A3F5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1520364" y="2496679"/>
            <a:ext cx="3461657" cy="6385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84E866-607E-42B3-B4C2-589C934E59D3}"/>
              </a:ext>
            </a:extLst>
          </p:cNvPr>
          <p:cNvSpPr txBox="1"/>
          <p:nvPr/>
        </p:nvSpPr>
        <p:spPr>
          <a:xfrm>
            <a:off x="-51685" y="2798584"/>
            <a:ext cx="157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D</a:t>
            </a:r>
            <a:endParaRPr lang="en-US" sz="1800" dirty="0"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04B31A-EB9F-4C21-B68B-697B9FD84D33}"/>
              </a:ext>
            </a:extLst>
          </p:cNvPr>
          <p:cNvSpPr txBox="1"/>
          <p:nvPr/>
        </p:nvSpPr>
        <p:spPr>
          <a:xfrm>
            <a:off x="6981759" y="1942681"/>
            <a:ext cx="277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charset="0"/>
              </a:rPr>
              <a:t>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C01DC4-5D44-49D6-9CD8-C418C34BFC31}"/>
              </a:ext>
            </a:extLst>
          </p:cNvPr>
          <p:cNvCxnSpPr/>
          <p:nvPr/>
        </p:nvCxnSpPr>
        <p:spPr bwMode="auto">
          <a:xfrm flipH="1" flipV="1">
            <a:off x="5841691" y="2151745"/>
            <a:ext cx="1165076" cy="90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52C9FD-36B9-4813-A3E8-671A9F465D74}"/>
              </a:ext>
            </a:extLst>
          </p:cNvPr>
          <p:cNvSpPr txBox="1"/>
          <p:nvPr/>
        </p:nvSpPr>
        <p:spPr>
          <a:xfrm>
            <a:off x="6974062" y="2933282"/>
            <a:ext cx="183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charset="0"/>
              </a:rPr>
              <a:t>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A71C37-9FC2-4B42-A060-26B2E9B74394}"/>
              </a:ext>
            </a:extLst>
          </p:cNvPr>
          <p:cNvCxnSpPr/>
          <p:nvPr/>
        </p:nvCxnSpPr>
        <p:spPr bwMode="auto">
          <a:xfrm>
            <a:off x="5933614" y="3162438"/>
            <a:ext cx="1031346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BA1A7D-CBD4-4C19-AADA-B8D0900DF521}"/>
              </a:ext>
            </a:extLst>
          </p:cNvPr>
          <p:cNvSpPr txBox="1"/>
          <p:nvPr/>
        </p:nvSpPr>
        <p:spPr>
          <a:xfrm>
            <a:off x="5908170" y="3607702"/>
            <a:ext cx="226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G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2C3ED0-5C53-4B22-BAE7-223F01458E4C}"/>
              </a:ext>
            </a:extLst>
          </p:cNvPr>
          <p:cNvCxnSpPr/>
          <p:nvPr/>
        </p:nvCxnSpPr>
        <p:spPr bwMode="auto">
          <a:xfrm flipH="1">
            <a:off x="4712600" y="3785506"/>
            <a:ext cx="1216478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A2234B-9D80-4E57-A018-E6089A8FC980}"/>
              </a:ext>
            </a:extLst>
          </p:cNvPr>
          <p:cNvSpPr txBox="1"/>
          <p:nvPr/>
        </p:nvSpPr>
        <p:spPr>
          <a:xfrm>
            <a:off x="4682373" y="6441561"/>
            <a:ext cx="432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Arial" charset="0"/>
              </a:rPr>
              <a:t>(a) Anterior view of superficial veins</a:t>
            </a:r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B651798C-8A11-48A3-A1B4-73D5869B23CB}"/>
              </a:ext>
            </a:extLst>
          </p:cNvPr>
          <p:cNvSpPr/>
          <p:nvPr/>
        </p:nvSpPr>
        <p:spPr bwMode="auto">
          <a:xfrm>
            <a:off x="1520364" y="2960913"/>
            <a:ext cx="3004457" cy="938893"/>
          </a:xfrm>
          <a:custGeom>
            <a:avLst/>
            <a:gdLst>
              <a:gd name="connsiteX0" fmla="*/ 3004457 w 3004457"/>
              <a:gd name="connsiteY0" fmla="*/ 0 h 938893"/>
              <a:gd name="connsiteX1" fmla="*/ 0 w 3004457"/>
              <a:gd name="connsiteY1" fmla="*/ 0 h 938893"/>
              <a:gd name="connsiteX2" fmla="*/ 2930978 w 3004457"/>
              <a:gd name="connsiteY2" fmla="*/ 938893 h 93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4457" h="938893">
                <a:moveTo>
                  <a:pt x="3004457" y="0"/>
                </a:moveTo>
                <a:lnTo>
                  <a:pt x="0" y="0"/>
                </a:lnTo>
                <a:lnTo>
                  <a:pt x="2930978" y="938893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559802F3-7562-4DC4-8837-8512474BB25E}"/>
              </a:ext>
            </a:extLst>
          </p:cNvPr>
          <p:cNvSpPr txBox="1">
            <a:spLocks/>
          </p:cNvSpPr>
          <p:nvPr/>
        </p:nvSpPr>
        <p:spPr>
          <a:xfrm>
            <a:off x="3559114" y="6736099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 John Wiley &amp; Sons, Inc.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059DA2-5375-4014-ABBA-F9CA7056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77" y="158212"/>
            <a:ext cx="9931245" cy="65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5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E149D-3344-4DA9-8F9E-E50EBD686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89" y="762000"/>
            <a:ext cx="3852672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57DA0C-DD9E-49DD-A801-E6F52DA6BD36}"/>
              </a:ext>
            </a:extLst>
          </p:cNvPr>
          <p:cNvSpPr txBox="1"/>
          <p:nvPr/>
        </p:nvSpPr>
        <p:spPr>
          <a:xfrm>
            <a:off x="1478908" y="786411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Arial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AE2127-6FF9-4EF6-B04D-3A277CC03065}"/>
              </a:ext>
            </a:extLst>
          </p:cNvPr>
          <p:cNvCxnSpPr/>
          <p:nvPr/>
        </p:nvCxnSpPr>
        <p:spPr bwMode="auto">
          <a:xfrm>
            <a:off x="4018877" y="1004455"/>
            <a:ext cx="1667548" cy="6011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C0AA49-8752-4CBF-86BA-E2755F0EECC9}"/>
              </a:ext>
            </a:extLst>
          </p:cNvPr>
          <p:cNvSpPr txBox="1"/>
          <p:nvPr/>
        </p:nvSpPr>
        <p:spPr>
          <a:xfrm>
            <a:off x="5580852" y="4286547"/>
            <a:ext cx="183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F</a:t>
            </a:r>
            <a:endParaRPr lang="en-US" sz="1800" dirty="0"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02379-D14D-4D55-B7B9-B4A01A5CD807}"/>
              </a:ext>
            </a:extLst>
          </p:cNvPr>
          <p:cNvSpPr txBox="1"/>
          <p:nvPr/>
        </p:nvSpPr>
        <p:spPr>
          <a:xfrm>
            <a:off x="210351" y="1694319"/>
            <a:ext cx="180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B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919552-98DA-421A-9493-7F4DAEF20389}"/>
              </a:ext>
            </a:extLst>
          </p:cNvPr>
          <p:cNvCxnSpPr/>
          <p:nvPr/>
        </p:nvCxnSpPr>
        <p:spPr bwMode="auto">
          <a:xfrm>
            <a:off x="2003729" y="1916633"/>
            <a:ext cx="3258153" cy="1558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79BD7C-5109-44C0-842B-3DFE695F01B4}"/>
              </a:ext>
            </a:extLst>
          </p:cNvPr>
          <p:cNvSpPr txBox="1"/>
          <p:nvPr/>
        </p:nvSpPr>
        <p:spPr>
          <a:xfrm>
            <a:off x="595834" y="1961260"/>
            <a:ext cx="144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C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A48DAD-D659-47BD-B10D-7A3D0CA4FACA}"/>
              </a:ext>
            </a:extLst>
          </p:cNvPr>
          <p:cNvCxnSpPr/>
          <p:nvPr/>
        </p:nvCxnSpPr>
        <p:spPr bwMode="auto">
          <a:xfrm>
            <a:off x="2012498" y="2152651"/>
            <a:ext cx="3056467" cy="332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7C38AA-465F-4F3F-9B97-8C5CB2A23E2D}"/>
              </a:ext>
            </a:extLst>
          </p:cNvPr>
          <p:cNvSpPr txBox="1"/>
          <p:nvPr/>
        </p:nvSpPr>
        <p:spPr>
          <a:xfrm>
            <a:off x="344444" y="2840063"/>
            <a:ext cx="166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Arial" charset="0"/>
              </a:rPr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89D68-2B0C-477D-9D9B-AAA15A898DB7}"/>
              </a:ext>
            </a:extLst>
          </p:cNvPr>
          <p:cNvSpPr txBox="1"/>
          <p:nvPr/>
        </p:nvSpPr>
        <p:spPr>
          <a:xfrm>
            <a:off x="292756" y="4273656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Arial" charset="0"/>
              </a:rPr>
              <a:t>E</a:t>
            </a:r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50952E5F-888E-4140-8EB4-4E7D9E2EB121}"/>
              </a:ext>
            </a:extLst>
          </p:cNvPr>
          <p:cNvSpPr/>
          <p:nvPr/>
        </p:nvSpPr>
        <p:spPr bwMode="auto">
          <a:xfrm>
            <a:off x="2837089" y="4454979"/>
            <a:ext cx="1412422" cy="97971"/>
          </a:xfrm>
          <a:custGeom>
            <a:avLst/>
            <a:gdLst>
              <a:gd name="connsiteX0" fmla="*/ 1412422 w 1412422"/>
              <a:gd name="connsiteY0" fmla="*/ 0 h 97971"/>
              <a:gd name="connsiteX1" fmla="*/ 0 w 1412422"/>
              <a:gd name="connsiteY1" fmla="*/ 32657 h 97971"/>
              <a:gd name="connsiteX2" fmla="*/ 1322615 w 1412422"/>
              <a:gd name="connsiteY2" fmla="*/ 97971 h 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2422" h="97971">
                <a:moveTo>
                  <a:pt x="1412422" y="0"/>
                </a:moveTo>
                <a:lnTo>
                  <a:pt x="0" y="32657"/>
                </a:lnTo>
                <a:lnTo>
                  <a:pt x="1322615" y="9797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4B977846-503B-475A-8217-BEEE38544835}"/>
              </a:ext>
            </a:extLst>
          </p:cNvPr>
          <p:cNvSpPr/>
          <p:nvPr/>
        </p:nvSpPr>
        <p:spPr bwMode="auto">
          <a:xfrm>
            <a:off x="4510768" y="4471307"/>
            <a:ext cx="1061357" cy="122464"/>
          </a:xfrm>
          <a:custGeom>
            <a:avLst/>
            <a:gdLst>
              <a:gd name="connsiteX0" fmla="*/ 40821 w 1061357"/>
              <a:gd name="connsiteY0" fmla="*/ 0 h 122464"/>
              <a:gd name="connsiteX1" fmla="*/ 1061357 w 1061357"/>
              <a:gd name="connsiteY1" fmla="*/ 0 h 122464"/>
              <a:gd name="connsiteX2" fmla="*/ 0 w 1061357"/>
              <a:gd name="connsiteY2" fmla="*/ 122464 h 122464"/>
              <a:gd name="connsiteX3" fmla="*/ 0 w 1061357"/>
              <a:gd name="connsiteY3" fmla="*/ 122464 h 12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1357" h="122464">
                <a:moveTo>
                  <a:pt x="40821" y="0"/>
                </a:moveTo>
                <a:lnTo>
                  <a:pt x="1061357" y="0"/>
                </a:lnTo>
                <a:lnTo>
                  <a:pt x="0" y="122464"/>
                </a:lnTo>
                <a:lnTo>
                  <a:pt x="0" y="122464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DE047AD-5EB0-44BD-AAEB-BE117127C1E5}"/>
              </a:ext>
            </a:extLst>
          </p:cNvPr>
          <p:cNvSpPr/>
          <p:nvPr/>
        </p:nvSpPr>
        <p:spPr bwMode="auto">
          <a:xfrm>
            <a:off x="1971675" y="3018064"/>
            <a:ext cx="2800350" cy="163286"/>
          </a:xfrm>
          <a:custGeom>
            <a:avLst/>
            <a:gdLst>
              <a:gd name="connsiteX0" fmla="*/ 2800350 w 2800350"/>
              <a:gd name="connsiteY0" fmla="*/ 0 h 163286"/>
              <a:gd name="connsiteX1" fmla="*/ 0 w 2800350"/>
              <a:gd name="connsiteY1" fmla="*/ 8165 h 163286"/>
              <a:gd name="connsiteX2" fmla="*/ 2702379 w 2800350"/>
              <a:gd name="connsiteY2" fmla="*/ 163286 h 16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350" h="163286">
                <a:moveTo>
                  <a:pt x="2800350" y="0"/>
                </a:moveTo>
                <a:lnTo>
                  <a:pt x="0" y="8165"/>
                </a:lnTo>
                <a:lnTo>
                  <a:pt x="2702379" y="163286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8CCB3-6F2B-4725-8E5F-FB92D1B735DC}"/>
              </a:ext>
            </a:extLst>
          </p:cNvPr>
          <p:cNvSpPr txBox="1"/>
          <p:nvPr/>
        </p:nvSpPr>
        <p:spPr>
          <a:xfrm>
            <a:off x="4618446" y="6366925"/>
            <a:ext cx="375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Arial" charset="0"/>
              </a:rPr>
              <a:t>(b) Anterior view of deep veins</a:t>
            </a:r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B424E884-9321-4835-B0BB-3064ECCCF1A6}"/>
              </a:ext>
            </a:extLst>
          </p:cNvPr>
          <p:cNvSpPr txBox="1">
            <a:spLocks/>
          </p:cNvSpPr>
          <p:nvPr/>
        </p:nvSpPr>
        <p:spPr>
          <a:xfrm>
            <a:off x="3559114" y="6736099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 John Wiley &amp; Sons, Inc.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BA8C6A-3A0C-4FA9-8A79-BE87410B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53" y="210033"/>
            <a:ext cx="9669094" cy="64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59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1BE0F-3B2E-4B91-87B2-944B18F49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72" y="102576"/>
            <a:ext cx="5114544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5A95B4-5DBE-450F-8484-F90C978BB85F}"/>
              </a:ext>
            </a:extLst>
          </p:cNvPr>
          <p:cNvSpPr txBox="1"/>
          <p:nvPr/>
        </p:nvSpPr>
        <p:spPr>
          <a:xfrm>
            <a:off x="-211015" y="906901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A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170013-9604-4051-AC77-C40BF0AFC0B5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2328954" y="1091567"/>
            <a:ext cx="1848198" cy="3905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94C1E92-90FC-498C-9B62-2A2D6075CE31}"/>
              </a:ext>
            </a:extLst>
          </p:cNvPr>
          <p:cNvSpPr txBox="1"/>
          <p:nvPr/>
        </p:nvSpPr>
        <p:spPr>
          <a:xfrm>
            <a:off x="-211015" y="1169368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B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602D33-4E77-42A7-A47A-EEB3DA13A4CF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2328954" y="1194792"/>
            <a:ext cx="2078431" cy="15924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B07C28-40E8-4C45-8B65-D9B1EF69A710}"/>
              </a:ext>
            </a:extLst>
          </p:cNvPr>
          <p:cNvSpPr txBox="1"/>
          <p:nvPr/>
        </p:nvSpPr>
        <p:spPr>
          <a:xfrm>
            <a:off x="-421627" y="1449804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C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E9176A-5C13-42F5-BE74-D384A544C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18132" y="1517719"/>
            <a:ext cx="2059020" cy="1197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C3C153-E067-4ED1-8625-6C344E91D68B}"/>
              </a:ext>
            </a:extLst>
          </p:cNvPr>
          <p:cNvSpPr txBox="1"/>
          <p:nvPr/>
        </p:nvSpPr>
        <p:spPr>
          <a:xfrm>
            <a:off x="-1081525" y="1790789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D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4B677F-4972-4126-BD83-8C3A3DFF12D1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8444" y="1738155"/>
            <a:ext cx="2865665" cy="21054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A1A896-8B13-42CF-803B-C5EFA66885EF}"/>
              </a:ext>
            </a:extLst>
          </p:cNvPr>
          <p:cNvSpPr txBox="1"/>
          <p:nvPr/>
        </p:nvSpPr>
        <p:spPr>
          <a:xfrm>
            <a:off x="-985112" y="2483008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Arial" charset="0"/>
              </a:rPr>
              <a:t>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830B45-E083-4A42-9563-A3F15B30815E}"/>
              </a:ext>
            </a:extLst>
          </p:cNvPr>
          <p:cNvCxnSpPr/>
          <p:nvPr/>
        </p:nvCxnSpPr>
        <p:spPr bwMode="auto">
          <a:xfrm flipV="1">
            <a:off x="1318749" y="3338355"/>
            <a:ext cx="2752267" cy="7786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0C9692-6886-415F-B7AF-5D160648EA5A}"/>
              </a:ext>
            </a:extLst>
          </p:cNvPr>
          <p:cNvSpPr txBox="1"/>
          <p:nvPr/>
        </p:nvSpPr>
        <p:spPr>
          <a:xfrm>
            <a:off x="-271901" y="4205941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Arial" charset="0"/>
              </a:rPr>
              <a:t>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5B55D9-A9B5-4C93-8528-1E6D15C9103F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8069" y="4400005"/>
            <a:ext cx="1998890" cy="1013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D68BBA-F11D-4944-81B4-3AAF8C4A462D}"/>
              </a:ext>
            </a:extLst>
          </p:cNvPr>
          <p:cNvSpPr txBox="1"/>
          <p:nvPr/>
        </p:nvSpPr>
        <p:spPr>
          <a:xfrm>
            <a:off x="-421838" y="4489154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Arial" charset="0"/>
              </a:rPr>
              <a:t>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C44FB7-3303-4323-8EAA-A5CD236C4837}"/>
              </a:ext>
            </a:extLst>
          </p:cNvPr>
          <p:cNvCxnSpPr>
            <a:cxnSpLocks/>
          </p:cNvCxnSpPr>
          <p:nvPr/>
        </p:nvCxnSpPr>
        <p:spPr bwMode="auto">
          <a:xfrm>
            <a:off x="2118132" y="4673820"/>
            <a:ext cx="2238634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999AF0-3D7C-4AF1-8CEF-A2F10571985F}"/>
              </a:ext>
            </a:extLst>
          </p:cNvPr>
          <p:cNvSpPr txBox="1"/>
          <p:nvPr/>
        </p:nvSpPr>
        <p:spPr>
          <a:xfrm>
            <a:off x="-467147" y="4945875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J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55FD54-B77A-44B3-A449-2EC0948CE1D5}"/>
              </a:ext>
            </a:extLst>
          </p:cNvPr>
          <p:cNvCxnSpPr>
            <a:cxnSpLocks/>
          </p:cNvCxnSpPr>
          <p:nvPr/>
        </p:nvCxnSpPr>
        <p:spPr bwMode="auto">
          <a:xfrm flipV="1">
            <a:off x="2118132" y="5003869"/>
            <a:ext cx="1920227" cy="12790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514903-4358-4F1C-82A3-20103BE90C20}"/>
              </a:ext>
            </a:extLst>
          </p:cNvPr>
          <p:cNvSpPr txBox="1"/>
          <p:nvPr/>
        </p:nvSpPr>
        <p:spPr>
          <a:xfrm>
            <a:off x="6926358" y="3175333"/>
            <a:ext cx="199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K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79A63B-1E20-4C84-91AE-B959A6565B3D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>
            <a:off x="4739278" y="3336843"/>
            <a:ext cx="2187080" cy="2315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FBA59F6-9331-4449-AAF4-3A77247AA867}"/>
              </a:ext>
            </a:extLst>
          </p:cNvPr>
          <p:cNvSpPr txBox="1"/>
          <p:nvPr/>
        </p:nvSpPr>
        <p:spPr>
          <a:xfrm>
            <a:off x="6926357" y="4201358"/>
            <a:ext cx="21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charset="0"/>
              </a:rPr>
              <a:t>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160D78-C3BF-41C6-B3CE-038609AA562B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 flipV="1">
            <a:off x="4585366" y="4386024"/>
            <a:ext cx="2340991" cy="4427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B76AEF-DA37-4D3A-85DB-D79B0C31028C}"/>
              </a:ext>
            </a:extLst>
          </p:cNvPr>
          <p:cNvSpPr txBox="1"/>
          <p:nvPr/>
        </p:nvSpPr>
        <p:spPr>
          <a:xfrm>
            <a:off x="6926356" y="4447796"/>
            <a:ext cx="21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M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5F3535-119D-4008-BC2C-9B374D39EBB8}"/>
              </a:ext>
            </a:extLst>
          </p:cNvPr>
          <p:cNvCxnSpPr>
            <a:cxnSpLocks/>
            <a:endCxn id="23" idx="1"/>
          </p:cNvCxnSpPr>
          <p:nvPr/>
        </p:nvCxnSpPr>
        <p:spPr bwMode="auto">
          <a:xfrm flipV="1">
            <a:off x="4593531" y="4632462"/>
            <a:ext cx="2332825" cy="2850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058E23-DCB3-4BBB-94DE-9936E0912E6D}"/>
              </a:ext>
            </a:extLst>
          </p:cNvPr>
          <p:cNvSpPr txBox="1"/>
          <p:nvPr/>
        </p:nvSpPr>
        <p:spPr>
          <a:xfrm>
            <a:off x="6926357" y="4860858"/>
            <a:ext cx="219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N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E2C1F4-7EE1-4709-A4EA-3B0AAB998BD7}"/>
              </a:ext>
            </a:extLst>
          </p:cNvPr>
          <p:cNvCxnSpPr>
            <a:cxnSpLocks/>
            <a:endCxn id="25" idx="1"/>
          </p:cNvCxnSpPr>
          <p:nvPr/>
        </p:nvCxnSpPr>
        <p:spPr bwMode="auto">
          <a:xfrm>
            <a:off x="4934012" y="4987843"/>
            <a:ext cx="1992345" cy="5768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1D21804-E5FA-499F-81FB-58F8CE2788A9}"/>
              </a:ext>
            </a:extLst>
          </p:cNvPr>
          <p:cNvSpPr txBox="1"/>
          <p:nvPr/>
        </p:nvSpPr>
        <p:spPr>
          <a:xfrm>
            <a:off x="-552697" y="3722188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G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73DF7-8E2E-4AB6-96F3-B58AAEA5F25D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7272" y="3923597"/>
            <a:ext cx="2353166" cy="1028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9" name="Freeform 59">
            <a:extLst>
              <a:ext uri="{FF2B5EF4-FFF2-40B4-BE49-F238E27FC236}">
                <a16:creationId xmlns:a16="http://schemas.microsoft.com/office/drawing/2014/main" id="{A6373E25-93D4-44B0-875E-A91EBEDE991A}"/>
              </a:ext>
            </a:extLst>
          </p:cNvPr>
          <p:cNvSpPr/>
          <p:nvPr/>
        </p:nvSpPr>
        <p:spPr bwMode="auto">
          <a:xfrm>
            <a:off x="1541719" y="2614406"/>
            <a:ext cx="2865666" cy="201576"/>
          </a:xfrm>
          <a:custGeom>
            <a:avLst/>
            <a:gdLst>
              <a:gd name="connsiteX0" fmla="*/ 3104804 w 3104804"/>
              <a:gd name="connsiteY0" fmla="*/ 0 h 216131"/>
              <a:gd name="connsiteX1" fmla="*/ 2568633 w 3104804"/>
              <a:gd name="connsiteY1" fmla="*/ 216131 h 216131"/>
              <a:gd name="connsiteX2" fmla="*/ 0 w 3104804"/>
              <a:gd name="connsiteY2" fmla="*/ 54033 h 21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4804" h="216131">
                <a:moveTo>
                  <a:pt x="3104804" y="0"/>
                </a:moveTo>
                <a:lnTo>
                  <a:pt x="2568633" y="216131"/>
                </a:lnTo>
                <a:lnTo>
                  <a:pt x="0" y="54033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01ECF0-8B85-46B6-A764-C16776153C19}"/>
              </a:ext>
            </a:extLst>
          </p:cNvPr>
          <p:cNvCxnSpPr>
            <a:cxnSpLocks/>
            <a:stCxn id="29" idx="1"/>
          </p:cNvCxnSpPr>
          <p:nvPr/>
        </p:nvCxnSpPr>
        <p:spPr bwMode="auto">
          <a:xfrm flipV="1">
            <a:off x="3912511" y="2631031"/>
            <a:ext cx="303681" cy="18495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7032F7-3ABD-4DA2-93AD-AD665A2B29D0}"/>
              </a:ext>
            </a:extLst>
          </p:cNvPr>
          <p:cNvCxnSpPr>
            <a:cxnSpLocks/>
            <a:stCxn id="29" idx="1"/>
          </p:cNvCxnSpPr>
          <p:nvPr/>
        </p:nvCxnSpPr>
        <p:spPr bwMode="auto">
          <a:xfrm flipV="1">
            <a:off x="3912511" y="2589467"/>
            <a:ext cx="212241" cy="2265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8953B2C-8161-47C7-BB49-ED3B3F71AB8C}"/>
              </a:ext>
            </a:extLst>
          </p:cNvPr>
          <p:cNvSpPr txBox="1"/>
          <p:nvPr/>
        </p:nvSpPr>
        <p:spPr>
          <a:xfrm>
            <a:off x="-1219389" y="3229057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Arial" charset="0"/>
              </a:rPr>
              <a:t>F</a:t>
            </a:r>
          </a:p>
        </p:txBody>
      </p:sp>
      <p:sp>
        <p:nvSpPr>
          <p:cNvPr id="33" name="Footer Placeholder 1">
            <a:extLst>
              <a:ext uri="{FF2B5EF4-FFF2-40B4-BE49-F238E27FC236}">
                <a16:creationId xmlns:a16="http://schemas.microsoft.com/office/drawing/2014/main" id="{93B17717-C552-475D-8CEC-15E686387676}"/>
              </a:ext>
            </a:extLst>
          </p:cNvPr>
          <p:cNvSpPr txBox="1">
            <a:spLocks/>
          </p:cNvSpPr>
          <p:nvPr/>
        </p:nvSpPr>
        <p:spPr>
          <a:xfrm>
            <a:off x="2407321" y="6093435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 John Wiley &amp; Sons, Inc. All rights reserved.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E1BA4C9-07A8-4425-B21C-583FD4794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" y="203936"/>
            <a:ext cx="10339712" cy="64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15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20CE8-2502-4E26-8280-927E92EAA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12"/>
          <a:stretch/>
        </p:blipFill>
        <p:spPr>
          <a:xfrm>
            <a:off x="2569815" y="0"/>
            <a:ext cx="1681951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FF1588-3647-4A31-83D6-21B862548AF1}"/>
              </a:ext>
            </a:extLst>
          </p:cNvPr>
          <p:cNvSpPr txBox="1"/>
          <p:nvPr/>
        </p:nvSpPr>
        <p:spPr>
          <a:xfrm>
            <a:off x="-643947" y="476460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Arial" charset="0"/>
              </a:rPr>
              <a:t>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D1244A-4DD8-4F4F-AA50-53D0E64FB71A}"/>
              </a:ext>
            </a:extLst>
          </p:cNvPr>
          <p:cNvCxnSpPr/>
          <p:nvPr/>
        </p:nvCxnSpPr>
        <p:spPr bwMode="auto">
          <a:xfrm>
            <a:off x="1835248" y="678180"/>
            <a:ext cx="1790700" cy="78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14E29D-F2F8-4E8B-954E-9734A63CF9BC}"/>
              </a:ext>
            </a:extLst>
          </p:cNvPr>
          <p:cNvSpPr txBox="1"/>
          <p:nvPr/>
        </p:nvSpPr>
        <p:spPr>
          <a:xfrm>
            <a:off x="-643947" y="1879386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B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E3A30D-A695-4710-B2F4-2D10B0C63F40}"/>
              </a:ext>
            </a:extLst>
          </p:cNvPr>
          <p:cNvCxnSpPr/>
          <p:nvPr/>
        </p:nvCxnSpPr>
        <p:spPr bwMode="auto">
          <a:xfrm>
            <a:off x="1836972" y="2095287"/>
            <a:ext cx="177373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DA0F83-D2C8-4424-80A0-5FF201D93019}"/>
              </a:ext>
            </a:extLst>
          </p:cNvPr>
          <p:cNvSpPr txBox="1"/>
          <p:nvPr/>
        </p:nvSpPr>
        <p:spPr>
          <a:xfrm>
            <a:off x="-643947" y="3358517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C</a:t>
            </a:r>
            <a:endParaRPr lang="en-US" sz="1800" dirty="0"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59768-AA55-4582-A32A-7E59129103E1}"/>
              </a:ext>
            </a:extLst>
          </p:cNvPr>
          <p:cNvSpPr txBox="1"/>
          <p:nvPr/>
        </p:nvSpPr>
        <p:spPr>
          <a:xfrm>
            <a:off x="-643947" y="4136604"/>
            <a:ext cx="253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</a:rPr>
              <a:t>D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84D276-C2C8-4407-B768-3B0AA9532F22}"/>
              </a:ext>
            </a:extLst>
          </p:cNvPr>
          <p:cNvCxnSpPr/>
          <p:nvPr/>
        </p:nvCxnSpPr>
        <p:spPr bwMode="auto">
          <a:xfrm>
            <a:off x="1836972" y="4360973"/>
            <a:ext cx="143083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0" name="Freeform 23">
            <a:extLst>
              <a:ext uri="{FF2B5EF4-FFF2-40B4-BE49-F238E27FC236}">
                <a16:creationId xmlns:a16="http://schemas.microsoft.com/office/drawing/2014/main" id="{F338DD29-A2A4-4E33-BE5A-36CD89B3FB24}"/>
              </a:ext>
            </a:extLst>
          </p:cNvPr>
          <p:cNvSpPr/>
          <p:nvPr/>
        </p:nvSpPr>
        <p:spPr bwMode="auto">
          <a:xfrm rot="224005">
            <a:off x="3586791" y="2571417"/>
            <a:ext cx="605200" cy="843222"/>
          </a:xfrm>
          <a:custGeom>
            <a:avLst/>
            <a:gdLst>
              <a:gd name="connsiteX0" fmla="*/ 67733 w 508000"/>
              <a:gd name="connsiteY0" fmla="*/ 0 h 1253067"/>
              <a:gd name="connsiteX1" fmla="*/ 67733 w 508000"/>
              <a:gd name="connsiteY1" fmla="*/ 0 h 1253067"/>
              <a:gd name="connsiteX2" fmla="*/ 508000 w 508000"/>
              <a:gd name="connsiteY2" fmla="*/ 347134 h 1253067"/>
              <a:gd name="connsiteX3" fmla="*/ 0 w 508000"/>
              <a:gd name="connsiteY3" fmla="*/ 1253067 h 125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" h="1253067">
                <a:moveTo>
                  <a:pt x="67733" y="0"/>
                </a:moveTo>
                <a:lnTo>
                  <a:pt x="67733" y="0"/>
                </a:lnTo>
                <a:lnTo>
                  <a:pt x="508000" y="347134"/>
                </a:lnTo>
                <a:lnTo>
                  <a:pt x="0" y="12530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814C1-4B0D-499A-87D2-FA032F366D41}"/>
              </a:ext>
            </a:extLst>
          </p:cNvPr>
          <p:cNvSpPr txBox="1"/>
          <p:nvPr/>
        </p:nvSpPr>
        <p:spPr>
          <a:xfrm>
            <a:off x="2554204" y="5820846"/>
            <a:ext cx="2304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charset="0"/>
              </a:rPr>
              <a:t>(a) Anterior view</a:t>
            </a:r>
          </a:p>
        </p:txBody>
      </p:sp>
      <p:sp>
        <p:nvSpPr>
          <p:cNvPr id="12" name="Freeform 26">
            <a:extLst>
              <a:ext uri="{FF2B5EF4-FFF2-40B4-BE49-F238E27FC236}">
                <a16:creationId xmlns:a16="http://schemas.microsoft.com/office/drawing/2014/main" id="{4EF12CB4-D21A-409E-AD1A-EF07090DB457}"/>
              </a:ext>
            </a:extLst>
          </p:cNvPr>
          <p:cNvSpPr/>
          <p:nvPr/>
        </p:nvSpPr>
        <p:spPr bwMode="auto">
          <a:xfrm>
            <a:off x="1820009" y="3554307"/>
            <a:ext cx="1478280" cy="95673"/>
          </a:xfrm>
          <a:custGeom>
            <a:avLst/>
            <a:gdLst>
              <a:gd name="connsiteX0" fmla="*/ 1718733 w 1718733"/>
              <a:gd name="connsiteY0" fmla="*/ 0 h 143933"/>
              <a:gd name="connsiteX1" fmla="*/ 0 w 1718733"/>
              <a:gd name="connsiteY1" fmla="*/ 0 h 143933"/>
              <a:gd name="connsiteX2" fmla="*/ 1701800 w 1718733"/>
              <a:gd name="connsiteY2" fmla="*/ 143933 h 14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8733" h="143933">
                <a:moveTo>
                  <a:pt x="1718733" y="0"/>
                </a:moveTo>
                <a:lnTo>
                  <a:pt x="0" y="0"/>
                </a:lnTo>
                <a:lnTo>
                  <a:pt x="1701800" y="143933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" dist="25400" dir="2700000">
              <a:srgbClr val="FFFFFF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0D42E0-99ED-4388-864F-029030844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4"/>
          <a:stretch/>
        </p:blipFill>
        <p:spPr>
          <a:xfrm>
            <a:off x="6003714" y="0"/>
            <a:ext cx="1776762" cy="609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2BC315-FD62-49E0-863B-A189CE88BBA8}"/>
              </a:ext>
            </a:extLst>
          </p:cNvPr>
          <p:cNvSpPr txBox="1"/>
          <p:nvPr/>
        </p:nvSpPr>
        <p:spPr>
          <a:xfrm>
            <a:off x="7639783" y="2732962"/>
            <a:ext cx="14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D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76A255-6FF4-4DA8-9139-CECB01A94A18}"/>
              </a:ext>
            </a:extLst>
          </p:cNvPr>
          <p:cNvCxnSpPr>
            <a:cxnSpLocks/>
          </p:cNvCxnSpPr>
          <p:nvPr/>
        </p:nvCxnSpPr>
        <p:spPr bwMode="auto">
          <a:xfrm>
            <a:off x="7097921" y="3496733"/>
            <a:ext cx="57043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4DADE7-3F02-47F8-9409-3970723902D6}"/>
              </a:ext>
            </a:extLst>
          </p:cNvPr>
          <p:cNvSpPr txBox="1"/>
          <p:nvPr/>
        </p:nvSpPr>
        <p:spPr>
          <a:xfrm>
            <a:off x="8228601" y="3759206"/>
            <a:ext cx="104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H</a:t>
            </a:r>
            <a:endParaRPr lang="en-US" sz="1800" dirty="0"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672A2-8AE4-4E24-AE5E-25DBC6290BF2}"/>
              </a:ext>
            </a:extLst>
          </p:cNvPr>
          <p:cNvSpPr txBox="1"/>
          <p:nvPr/>
        </p:nvSpPr>
        <p:spPr>
          <a:xfrm>
            <a:off x="4228914" y="2623825"/>
            <a:ext cx="13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E</a:t>
            </a:r>
            <a:endParaRPr lang="en-US" sz="1800" dirty="0"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79F3E2-6D6E-4E69-B882-962D41184B52}"/>
              </a:ext>
            </a:extLst>
          </p:cNvPr>
          <p:cNvSpPr txBox="1"/>
          <p:nvPr/>
        </p:nvSpPr>
        <p:spPr>
          <a:xfrm>
            <a:off x="5854871" y="1404618"/>
            <a:ext cx="125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B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550756-D11D-44DA-8432-8F86B84F2CF4}"/>
              </a:ext>
            </a:extLst>
          </p:cNvPr>
          <p:cNvCxnSpPr/>
          <p:nvPr/>
        </p:nvCxnSpPr>
        <p:spPr bwMode="auto">
          <a:xfrm flipV="1">
            <a:off x="6120021" y="1607820"/>
            <a:ext cx="620602" cy="402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27975D-DC62-474E-8F9D-5162C243D888}"/>
              </a:ext>
            </a:extLst>
          </p:cNvPr>
          <p:cNvSpPr txBox="1"/>
          <p:nvPr/>
        </p:nvSpPr>
        <p:spPr>
          <a:xfrm>
            <a:off x="5854871" y="2478191"/>
            <a:ext cx="125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F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FDD626-E6A5-4F16-B517-E872580B0016}"/>
              </a:ext>
            </a:extLst>
          </p:cNvPr>
          <p:cNvCxnSpPr/>
          <p:nvPr/>
        </p:nvCxnSpPr>
        <p:spPr bwMode="auto">
          <a:xfrm>
            <a:off x="6108163" y="2689860"/>
            <a:ext cx="735757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FB763B-A53E-4CB7-A76A-CDE272FF40E5}"/>
              </a:ext>
            </a:extLst>
          </p:cNvPr>
          <p:cNvSpPr txBox="1"/>
          <p:nvPr/>
        </p:nvSpPr>
        <p:spPr>
          <a:xfrm>
            <a:off x="6120021" y="3378197"/>
            <a:ext cx="98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E</a:t>
            </a:r>
            <a:endParaRPr lang="en-US" sz="1800" dirty="0"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AB74D5-1A1D-4DC3-B239-AE20D27ED8FF}"/>
              </a:ext>
            </a:extLst>
          </p:cNvPr>
          <p:cNvCxnSpPr>
            <a:cxnSpLocks/>
          </p:cNvCxnSpPr>
          <p:nvPr/>
        </p:nvCxnSpPr>
        <p:spPr bwMode="auto">
          <a:xfrm>
            <a:off x="6449157" y="3551767"/>
            <a:ext cx="27284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CA4237-228D-4FA1-8288-56DF31E1F820}"/>
              </a:ext>
            </a:extLst>
          </p:cNvPr>
          <p:cNvSpPr txBox="1"/>
          <p:nvPr/>
        </p:nvSpPr>
        <p:spPr>
          <a:xfrm>
            <a:off x="5748726" y="3989489"/>
            <a:ext cx="50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</a:rPr>
              <a:t>G</a:t>
            </a:r>
            <a:endParaRPr lang="en-US" sz="1800" dirty="0">
              <a:latin typeface="Arial" charset="0"/>
            </a:endParaRPr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0D1FE44A-04FE-4FF8-B701-05ADBF904610}"/>
              </a:ext>
            </a:extLst>
          </p:cNvPr>
          <p:cNvSpPr/>
          <p:nvPr/>
        </p:nvSpPr>
        <p:spPr bwMode="auto">
          <a:xfrm>
            <a:off x="7014943" y="3787140"/>
            <a:ext cx="1249681" cy="175260"/>
          </a:xfrm>
          <a:custGeom>
            <a:avLst/>
            <a:gdLst>
              <a:gd name="connsiteX0" fmla="*/ 0 w 1405467"/>
              <a:gd name="connsiteY0" fmla="*/ 0 h 152400"/>
              <a:gd name="connsiteX1" fmla="*/ 0 w 1405467"/>
              <a:gd name="connsiteY1" fmla="*/ 0 h 152400"/>
              <a:gd name="connsiteX2" fmla="*/ 1405467 w 1405467"/>
              <a:gd name="connsiteY2" fmla="*/ 135466 h 152400"/>
              <a:gd name="connsiteX3" fmla="*/ 33867 w 1405467"/>
              <a:gd name="connsiteY3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467" h="152400">
                <a:moveTo>
                  <a:pt x="0" y="0"/>
                </a:moveTo>
                <a:lnTo>
                  <a:pt x="0" y="0"/>
                </a:lnTo>
                <a:lnTo>
                  <a:pt x="1405467" y="135466"/>
                </a:lnTo>
                <a:lnTo>
                  <a:pt x="33867" y="15240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9A23A4BB-D95C-4248-9DE1-EBF1E9A68929}"/>
              </a:ext>
            </a:extLst>
          </p:cNvPr>
          <p:cNvSpPr/>
          <p:nvPr/>
        </p:nvSpPr>
        <p:spPr bwMode="auto">
          <a:xfrm rot="21045040">
            <a:off x="6129020" y="4015941"/>
            <a:ext cx="758594" cy="153190"/>
          </a:xfrm>
          <a:custGeom>
            <a:avLst/>
            <a:gdLst>
              <a:gd name="connsiteX0" fmla="*/ 567267 w 592667"/>
              <a:gd name="connsiteY0" fmla="*/ 0 h 203200"/>
              <a:gd name="connsiteX1" fmla="*/ 0 w 592667"/>
              <a:gd name="connsiteY1" fmla="*/ 110067 h 203200"/>
              <a:gd name="connsiteX2" fmla="*/ 592667 w 592667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2667" h="203200">
                <a:moveTo>
                  <a:pt x="567267" y="0"/>
                </a:moveTo>
                <a:lnTo>
                  <a:pt x="0" y="110067"/>
                </a:lnTo>
                <a:lnTo>
                  <a:pt x="592667" y="20320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B65EA-06AD-4BA7-BBDC-EDC1DE71B3F4}"/>
              </a:ext>
            </a:extLst>
          </p:cNvPr>
          <p:cNvSpPr txBox="1"/>
          <p:nvPr/>
        </p:nvSpPr>
        <p:spPr>
          <a:xfrm>
            <a:off x="5983841" y="5820846"/>
            <a:ext cx="2304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charset="0"/>
              </a:rPr>
              <a:t>(</a:t>
            </a:r>
            <a:r>
              <a:rPr lang="en-US" sz="1600" err="1">
                <a:latin typeface="Arial" charset="0"/>
              </a:rPr>
              <a:t>b</a:t>
            </a:r>
            <a:r>
              <a:rPr lang="en-US" sz="1600">
                <a:latin typeface="Arial" charset="0"/>
              </a:rPr>
              <a:t>) Posterior view</a:t>
            </a:r>
          </a:p>
        </p:txBody>
      </p:sp>
      <p:sp>
        <p:nvSpPr>
          <p:cNvPr id="28" name="Footer Placeholder 1">
            <a:extLst>
              <a:ext uri="{FF2B5EF4-FFF2-40B4-BE49-F238E27FC236}">
                <a16:creationId xmlns:a16="http://schemas.microsoft.com/office/drawing/2014/main" id="{62D5CED4-4153-4F14-8719-B8E54233D311}"/>
              </a:ext>
            </a:extLst>
          </p:cNvPr>
          <p:cNvSpPr txBox="1">
            <a:spLocks/>
          </p:cNvSpPr>
          <p:nvPr/>
        </p:nvSpPr>
        <p:spPr>
          <a:xfrm>
            <a:off x="3087128" y="6035383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 John Wiley &amp; Sons, Inc.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2682C57-8362-481B-8956-AA9946EF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64" y="182598"/>
            <a:ext cx="10059272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02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13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CE4E6-405B-DDC6-2DA6-E20F95C4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B9125-3D6D-E149-E7D8-D170DEBE5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381000"/>
            <a:ext cx="733958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A102079-AB11-D07C-927E-3DA4D9849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769" y="1423755"/>
            <a:ext cx="507894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A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A4690E2-0CE1-B90E-6096-6DE08BED1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1836742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Trachea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24421F1-FF1B-95D2-B975-6A5B3AC3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807" y="1405589"/>
            <a:ext cx="92259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B </a:t>
            </a:r>
            <a:r>
              <a:rPr lang="en-US" sz="1200" dirty="0">
                <a:latin typeface="Arial" charset="0"/>
              </a:rPr>
              <a:t>(behind and embedded in  A)</a:t>
            </a:r>
          </a:p>
          <a:p>
            <a:endParaRPr lang="en-US" sz="1200" b="1" dirty="0">
              <a:latin typeface="Arial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4AA4B90-1BEF-630B-738D-EEF3976F1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431" y="4017027"/>
            <a:ext cx="84443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G </a:t>
            </a:r>
          </a:p>
          <a:p>
            <a:r>
              <a:rPr lang="en-US" sz="1400" dirty="0">
                <a:latin typeface="Arial" charset="0"/>
              </a:rPr>
              <a:t>(above kidney)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D4716F6F-2A1D-5966-2925-6E6220EFE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873" y="4839225"/>
            <a:ext cx="886479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H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D61A6829-E5B7-EADF-3E7F-EF2057A7D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5443542"/>
            <a:ext cx="1346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Scrotum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BF6C6ACF-CC3A-6704-424D-4C41BFFA6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0" y="6265867"/>
            <a:ext cx="1033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Male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02E98B30-8117-9793-651A-19D03BE75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338" y="5935667"/>
            <a:ext cx="1490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J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DFA6FAD7-FB63-817C-9B60-5FF86F7C5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5384804"/>
            <a:ext cx="1320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Female</a:t>
            </a: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E1FCB500-7DBF-D38A-4494-B6B6F6BF6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240" y="4750745"/>
            <a:ext cx="13620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I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0EECA18-E183-4E7C-EEF7-E27284D73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063" y="4208467"/>
            <a:ext cx="955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Uterus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A00CA6C4-FFDB-312D-8426-28E66B9D7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3921716"/>
            <a:ext cx="1411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Kidney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734F1AF4-B704-6C62-A665-5F6D3F5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3022897"/>
            <a:ext cx="1284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Heart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D0F942F2-E0B2-FCC6-4743-C413F18AE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2557759"/>
            <a:ext cx="16732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F</a:t>
            </a: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FF18B901-FAF1-6B7E-1830-93AA0D08E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2201867"/>
            <a:ext cx="1411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Trachea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3EA98D34-6226-0E4F-5DBD-37A70EA1D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367" y="1973559"/>
            <a:ext cx="22828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 charset="0"/>
              </a:rPr>
              <a:t>A</a:t>
            </a: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A9CBF2CF-A631-23EB-811B-F837BCFCA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7" y="1446569"/>
            <a:ext cx="19034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E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048B78B3-E648-497B-D702-B312160E3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186159"/>
            <a:ext cx="1905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D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050F1963-E794-6686-CA5A-4BD195861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881359"/>
            <a:ext cx="1905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C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7484A2-96FD-4F23-7BA5-E59A2314045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29189" y="3994951"/>
            <a:ext cx="1175976" cy="9912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chemeClr val="bg1"/>
            </a:outerShdw>
          </a:effec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17DA5F-6F9D-0906-1FB5-90DAB7F5FE3B}"/>
              </a:ext>
            </a:extLst>
          </p:cNvPr>
          <p:cNvCxnSpPr/>
          <p:nvPr/>
        </p:nvCxnSpPr>
        <p:spPr bwMode="auto">
          <a:xfrm flipV="1">
            <a:off x="3213038" y="5607409"/>
            <a:ext cx="137001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chemeClr val="bg1"/>
            </a:outerShdw>
          </a:effectLst>
        </p:spPr>
      </p:cxnSp>
      <p:sp>
        <p:nvSpPr>
          <p:cNvPr id="34" name="Freeform 34">
            <a:extLst>
              <a:ext uri="{FF2B5EF4-FFF2-40B4-BE49-F238E27FC236}">
                <a16:creationId xmlns:a16="http://schemas.microsoft.com/office/drawing/2014/main" id="{A88F6E05-E9DC-B505-1122-E424ADBD829B}"/>
              </a:ext>
            </a:extLst>
          </p:cNvPr>
          <p:cNvSpPr/>
          <p:nvPr/>
        </p:nvSpPr>
        <p:spPr bwMode="auto">
          <a:xfrm>
            <a:off x="3430954" y="3709930"/>
            <a:ext cx="1715428" cy="424408"/>
          </a:xfrm>
          <a:custGeom>
            <a:avLst/>
            <a:gdLst>
              <a:gd name="connsiteX0" fmla="*/ 1007534 w 1744134"/>
              <a:gd name="connsiteY0" fmla="*/ 118533 h 550333"/>
              <a:gd name="connsiteX1" fmla="*/ 0 w 1744134"/>
              <a:gd name="connsiteY1" fmla="*/ 550333 h 550333"/>
              <a:gd name="connsiteX2" fmla="*/ 1744134 w 1744134"/>
              <a:gd name="connsiteY2" fmla="*/ 0 h 55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4134" h="550333">
                <a:moveTo>
                  <a:pt x="1007534" y="118533"/>
                </a:moveTo>
                <a:lnTo>
                  <a:pt x="0" y="550333"/>
                </a:lnTo>
                <a:lnTo>
                  <a:pt x="1744134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B32A77F9-BF81-943D-A536-9A2C0B4B371A}"/>
              </a:ext>
            </a:extLst>
          </p:cNvPr>
          <p:cNvSpPr/>
          <p:nvPr/>
        </p:nvSpPr>
        <p:spPr bwMode="auto">
          <a:xfrm>
            <a:off x="4705164" y="5628442"/>
            <a:ext cx="1297173" cy="467561"/>
          </a:xfrm>
          <a:custGeom>
            <a:avLst/>
            <a:gdLst>
              <a:gd name="connsiteX0" fmla="*/ 186267 w 1329267"/>
              <a:gd name="connsiteY0" fmla="*/ 0 h 482600"/>
              <a:gd name="connsiteX1" fmla="*/ 1329267 w 1329267"/>
              <a:gd name="connsiteY1" fmla="*/ 482600 h 482600"/>
              <a:gd name="connsiteX2" fmla="*/ 0 w 1329267"/>
              <a:gd name="connsiteY2" fmla="*/ 33867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9267" h="482600">
                <a:moveTo>
                  <a:pt x="186267" y="0"/>
                </a:moveTo>
                <a:lnTo>
                  <a:pt x="1329267" y="482600"/>
                </a:lnTo>
                <a:lnTo>
                  <a:pt x="0" y="338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070A14-97B6-0C13-2FD0-0EE219726196}"/>
              </a:ext>
            </a:extLst>
          </p:cNvPr>
          <p:cNvCxnSpPr/>
          <p:nvPr/>
        </p:nvCxnSpPr>
        <p:spPr bwMode="auto">
          <a:xfrm>
            <a:off x="6718177" y="4919020"/>
            <a:ext cx="500063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78FE7A-B0FD-B740-FD6A-2EADC242EC22}"/>
              </a:ext>
            </a:extLst>
          </p:cNvPr>
          <p:cNvCxnSpPr/>
          <p:nvPr/>
        </p:nvCxnSpPr>
        <p:spPr bwMode="auto">
          <a:xfrm flipV="1">
            <a:off x="6387038" y="4465468"/>
            <a:ext cx="288973" cy="34372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155B24E-FF2F-0E9C-8756-190B2EEB210F}"/>
              </a:ext>
            </a:extLst>
          </p:cNvPr>
          <p:cNvCxnSpPr/>
          <p:nvPr/>
        </p:nvCxnSpPr>
        <p:spPr bwMode="auto">
          <a:xfrm>
            <a:off x="5397623" y="4073529"/>
            <a:ext cx="121431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3D31E1-1F95-E392-AD86-749F1E7DC154}"/>
              </a:ext>
            </a:extLst>
          </p:cNvPr>
          <p:cNvCxnSpPr/>
          <p:nvPr/>
        </p:nvCxnSpPr>
        <p:spPr bwMode="auto">
          <a:xfrm>
            <a:off x="5078027" y="3184529"/>
            <a:ext cx="153391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9D64DA-7ED0-CDF1-686C-7FD1EEA920C2}"/>
              </a:ext>
            </a:extLst>
          </p:cNvPr>
          <p:cNvCxnSpPr/>
          <p:nvPr/>
        </p:nvCxnSpPr>
        <p:spPr bwMode="auto">
          <a:xfrm>
            <a:off x="4909351" y="2727329"/>
            <a:ext cx="170258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19AF5F-FAD8-51FB-07AF-DAF99C529154}"/>
              </a:ext>
            </a:extLst>
          </p:cNvPr>
          <p:cNvCxnSpPr/>
          <p:nvPr/>
        </p:nvCxnSpPr>
        <p:spPr bwMode="auto">
          <a:xfrm>
            <a:off x="4918229" y="2371729"/>
            <a:ext cx="169370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E0D3B6-1568-FEF3-5DED-AC20FA769774}"/>
              </a:ext>
            </a:extLst>
          </p:cNvPr>
          <p:cNvCxnSpPr/>
          <p:nvPr/>
        </p:nvCxnSpPr>
        <p:spPr bwMode="auto">
          <a:xfrm>
            <a:off x="5024761" y="2143129"/>
            <a:ext cx="158717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3428E8-CF1E-9BBC-CBD4-DBE48EB80F35}"/>
              </a:ext>
            </a:extLst>
          </p:cNvPr>
          <p:cNvCxnSpPr/>
          <p:nvPr/>
        </p:nvCxnSpPr>
        <p:spPr bwMode="auto">
          <a:xfrm>
            <a:off x="1464816" y="1567807"/>
            <a:ext cx="64585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2F71ED-C699-E49B-4968-5BE33A1F4346}"/>
              </a:ext>
            </a:extLst>
          </p:cNvPr>
          <p:cNvCxnSpPr/>
          <p:nvPr/>
        </p:nvCxnSpPr>
        <p:spPr bwMode="auto">
          <a:xfrm flipV="1">
            <a:off x="996241" y="2001842"/>
            <a:ext cx="121602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6" name="Freeform 46">
            <a:extLst>
              <a:ext uri="{FF2B5EF4-FFF2-40B4-BE49-F238E27FC236}">
                <a16:creationId xmlns:a16="http://schemas.microsoft.com/office/drawing/2014/main" id="{33C04AAE-9DC4-8C70-239A-26A33823949A}"/>
              </a:ext>
            </a:extLst>
          </p:cNvPr>
          <p:cNvSpPr/>
          <p:nvPr/>
        </p:nvSpPr>
        <p:spPr bwMode="auto">
          <a:xfrm>
            <a:off x="2389126" y="1607848"/>
            <a:ext cx="550862" cy="185738"/>
          </a:xfrm>
          <a:custGeom>
            <a:avLst/>
            <a:gdLst>
              <a:gd name="connsiteX0" fmla="*/ 42334 w 550334"/>
              <a:gd name="connsiteY0" fmla="*/ 59267 h 186267"/>
              <a:gd name="connsiteX1" fmla="*/ 550334 w 550334"/>
              <a:gd name="connsiteY1" fmla="*/ 0 h 186267"/>
              <a:gd name="connsiteX2" fmla="*/ 0 w 550334"/>
              <a:gd name="connsiteY2" fmla="*/ 186267 h 18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334" h="186267">
                <a:moveTo>
                  <a:pt x="42334" y="59267"/>
                </a:moveTo>
                <a:lnTo>
                  <a:pt x="550334" y="0"/>
                </a:lnTo>
                <a:lnTo>
                  <a:pt x="0" y="1862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0FB53D-F889-82E9-DF69-70273D7C30F8}"/>
              </a:ext>
            </a:extLst>
          </p:cNvPr>
          <p:cNvCxnSpPr/>
          <p:nvPr/>
        </p:nvCxnSpPr>
        <p:spPr bwMode="auto">
          <a:xfrm flipV="1">
            <a:off x="6187736" y="1072740"/>
            <a:ext cx="1068080" cy="43646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FB6FA0-C6CC-9665-72A5-56D8F39A45BD}"/>
              </a:ext>
            </a:extLst>
          </p:cNvPr>
          <p:cNvCxnSpPr/>
          <p:nvPr/>
        </p:nvCxnSpPr>
        <p:spPr bwMode="auto">
          <a:xfrm flipV="1">
            <a:off x="6773662" y="1336326"/>
            <a:ext cx="499909" cy="1107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240000">
              <a:schemeClr val="bg1"/>
            </a:outerShdw>
          </a:effec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9F869C-88E9-54C7-A21D-8C78B8DAD3B9}"/>
              </a:ext>
            </a:extLst>
          </p:cNvPr>
          <p:cNvCxnSpPr/>
          <p:nvPr/>
        </p:nvCxnSpPr>
        <p:spPr bwMode="auto">
          <a:xfrm>
            <a:off x="6826928" y="1602439"/>
            <a:ext cx="429828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9EEFC8E-17DF-3695-FB42-33AC37FD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58" y="6067"/>
            <a:ext cx="8852159" cy="64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9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3">
            <a:extLst>
              <a:ext uri="{FF2B5EF4-FFF2-40B4-BE49-F238E27FC236}">
                <a16:creationId xmlns:a16="http://schemas.microsoft.com/office/drawing/2014/main" id="{1659B5FA-DBF4-C453-B3F2-EBB30591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9" y="686821"/>
            <a:ext cx="8531223" cy="5484358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32259343-5044-5E7C-696D-38B77CC3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C829A2-CE01-EE62-8905-8D3863FC9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626" y="2750730"/>
            <a:ext cx="12573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63811A-1A65-69E1-4E0E-DC0B29E83B2D}"/>
              </a:ext>
            </a:extLst>
          </p:cNvPr>
          <p:cNvCxnSpPr/>
          <p:nvPr/>
        </p:nvCxnSpPr>
        <p:spPr bwMode="auto">
          <a:xfrm rot="10800000">
            <a:off x="6998141" y="2963985"/>
            <a:ext cx="897465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31BC8A0D-E978-6B0D-0F17-530B2887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377" y="5641798"/>
            <a:ext cx="49372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Arial" charset="0"/>
              </a:rPr>
              <a:t>(c) Anterior view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009F98F-C73C-AB55-01C1-B872B30C7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831" y="2751513"/>
            <a:ext cx="16142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AF7B5C-AD0E-B40E-DEDE-AA5701FC49BA}"/>
              </a:ext>
            </a:extLst>
          </p:cNvPr>
          <p:cNvCxnSpPr>
            <a:cxnSpLocks/>
          </p:cNvCxnSpPr>
          <p:nvPr/>
        </p:nvCxnSpPr>
        <p:spPr bwMode="auto">
          <a:xfrm flipH="1">
            <a:off x="2030476" y="2978818"/>
            <a:ext cx="947186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9" name="Rectangle 12">
            <a:extLst>
              <a:ext uri="{FF2B5EF4-FFF2-40B4-BE49-F238E27FC236}">
                <a16:creationId xmlns:a16="http://schemas.microsoft.com/office/drawing/2014/main" id="{5FD2DFD7-3D12-DC5D-0C34-DB142710D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478" y="3595856"/>
            <a:ext cx="20105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E83C8D-9B4F-2A86-EB93-5FBC20AA5EAD}"/>
              </a:ext>
            </a:extLst>
          </p:cNvPr>
          <p:cNvCxnSpPr>
            <a:cxnSpLocks/>
          </p:cNvCxnSpPr>
          <p:nvPr/>
        </p:nvCxnSpPr>
        <p:spPr bwMode="auto">
          <a:xfrm flipH="1">
            <a:off x="1742831" y="3820989"/>
            <a:ext cx="31496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CB908-3532-B015-2C30-24D5AF81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954" y="-309191"/>
            <a:ext cx="8839966" cy="61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0FA36C-2CFF-3AF7-9C6B-05308D9435C1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3094A-AA04-377B-0161-15EAE929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62050"/>
            <a:ext cx="8534400" cy="45339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DBC9CC0-C72D-8F3E-0148-5C4244DD8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4010092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8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533AC6-D918-4D01-BFB1-996EBE5608F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6505" y="4163379"/>
            <a:ext cx="610400" cy="436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650D9A03-A967-23C3-439B-6B16EA871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58" y="5307084"/>
            <a:ext cx="28072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(b) Survey photomicrograph of infundibulum and pituitary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11F83B-2BF5-9172-B784-BE6B1DC0D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3016551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764C77-B047-8DDB-EFD2-F620908105D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6879" y="3189088"/>
            <a:ext cx="1601803" cy="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C943486C-5AE7-0F92-4BA4-5D94870E8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4845" y="2063282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6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6A4B8C4-DD4F-71CE-3C25-E351DA4B9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8020" y="1244667"/>
            <a:ext cx="12239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1D3AFC-0785-4882-D022-AEFBCC0F66F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0855" y="1411356"/>
            <a:ext cx="763270" cy="469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3AD4C1-BBCA-83EA-18B7-532C3AD287F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58900" y="2298700"/>
            <a:ext cx="628650" cy="666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2C46CB-BD1F-A817-3C13-FD20B065C4D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282091" y="2363513"/>
            <a:ext cx="136525" cy="20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51183F-4FC0-8076-A02D-68BDD1C6578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926616" y="2277788"/>
            <a:ext cx="136525" cy="20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4722ECFD-CEB9-1648-509C-B7E484BF2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14" y="2233060"/>
            <a:ext cx="1169721" cy="97389"/>
          </a:xfrm>
          <a:custGeom>
            <a:avLst/>
            <a:gdLst>
              <a:gd name="T0" fmla="*/ 0 w 2384425"/>
              <a:gd name="T1" fmla="*/ 3175 h 117475"/>
              <a:gd name="T2" fmla="*/ 2346325 w 2384425"/>
              <a:gd name="T3" fmla="*/ 0 h 117475"/>
              <a:gd name="T4" fmla="*/ 2384425 w 2384425"/>
              <a:gd name="T5" fmla="*/ 117475 h 117475"/>
              <a:gd name="T6" fmla="*/ 0 60000 65536"/>
              <a:gd name="T7" fmla="*/ 0 60000 65536"/>
              <a:gd name="T8" fmla="*/ 0 60000 65536"/>
              <a:gd name="T9" fmla="*/ 0 w 2384425"/>
              <a:gd name="T10" fmla="*/ 0 h 117475"/>
              <a:gd name="T11" fmla="*/ 2384425 w 2384425"/>
              <a:gd name="T12" fmla="*/ 117475 h 1174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84425" h="117475">
                <a:moveTo>
                  <a:pt x="0" y="3175"/>
                </a:moveTo>
                <a:lnTo>
                  <a:pt x="2346325" y="0"/>
                </a:lnTo>
                <a:lnTo>
                  <a:pt x="2384425" y="117475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sz="1400" dirty="0">
              <a:latin typeface="Arial" charset="0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CBDDA5FD-1438-718E-4572-03C52C6D3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741" y="4901301"/>
            <a:ext cx="635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10x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7F3E3D86-C044-3D79-D2BA-D807F904B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396" y="1982994"/>
            <a:ext cx="617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9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F074D5-D0B1-CEE4-52EF-1A349B220E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88161" y="2256186"/>
            <a:ext cx="0" cy="7505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9" name="TextBox 6">
            <a:extLst>
              <a:ext uri="{FF2B5EF4-FFF2-40B4-BE49-F238E27FC236}">
                <a16:creationId xmlns:a16="http://schemas.microsoft.com/office/drawing/2014/main" id="{905E207E-0925-1D27-5BBD-04F33A43E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808" y="1982994"/>
            <a:ext cx="8556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37B7A2-97BC-76A2-9127-95B65FF22B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67369" y="2256186"/>
            <a:ext cx="0" cy="11525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1" name="TextBox 9">
            <a:extLst>
              <a:ext uri="{FF2B5EF4-FFF2-40B4-BE49-F238E27FC236}">
                <a16:creationId xmlns:a16="http://schemas.microsoft.com/office/drawing/2014/main" id="{E2DBB4E2-DA0D-21B7-25AC-5E2BE23F0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763" y="5307084"/>
            <a:ext cx="34052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(c) Photomicrograph of the anterior and posterior pituitary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252CF97-D9DA-DFE2-CB67-453A69545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5022367"/>
            <a:ext cx="744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 dirty="0">
                <a:latin typeface="Arial" charset="0"/>
              </a:rPr>
              <a:t>90x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798334-DB2A-4E11-E7F2-FBFADD71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039" y="563631"/>
            <a:ext cx="9510584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0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7A5EB3-C836-2480-DF46-7CCFADC0F6CB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DC8B3-ABE4-6EA9-8909-4B13558E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" y="381000"/>
            <a:ext cx="657758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FB8AA3F-28A5-B537-C48F-DD89EC13E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61" y="6060661"/>
            <a:ext cx="628299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Photomicrograph of thyroid gland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4D78BB7-A00E-DF3D-78F3-573B222B0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528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C0DE65-D3C2-FBC2-E3A8-F41EDC963B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86695" y="725560"/>
            <a:ext cx="0" cy="18659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06CC49D8-CD71-A2D9-81BE-E73C79B73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2815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465E5F3-E624-2CDE-5E70-D0350992E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531" y="427385"/>
            <a:ext cx="701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944DE9EE-C6EF-11FD-D8F3-F78F1122F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672" y="795130"/>
            <a:ext cx="617537" cy="3569461"/>
          </a:xfrm>
          <a:custGeom>
            <a:avLst/>
            <a:gdLst>
              <a:gd name="T0" fmla="*/ 0 w 618067"/>
              <a:gd name="T1" fmla="*/ 3479800 h 3479800"/>
              <a:gd name="T2" fmla="*/ 194566 w 618067"/>
              <a:gd name="T3" fmla="*/ 0 h 3479800"/>
              <a:gd name="T4" fmla="*/ 617537 w 618067"/>
              <a:gd name="T5" fmla="*/ 3285067 h 3479800"/>
              <a:gd name="T6" fmla="*/ 0 60000 65536"/>
              <a:gd name="T7" fmla="*/ 0 60000 65536"/>
              <a:gd name="T8" fmla="*/ 0 60000 65536"/>
              <a:gd name="T9" fmla="*/ 0 w 618067"/>
              <a:gd name="T10" fmla="*/ 0 h 3479800"/>
              <a:gd name="T11" fmla="*/ 618067 w 618067"/>
              <a:gd name="T12" fmla="*/ 3479800 h 3479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8067" h="3479800">
                <a:moveTo>
                  <a:pt x="0" y="3479800"/>
                </a:moveTo>
                <a:lnTo>
                  <a:pt x="194733" y="0"/>
                </a:lnTo>
                <a:lnTo>
                  <a:pt x="618067" y="3285067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6A27AF67-160B-0FF9-C1B1-949F8105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325" y="735496"/>
            <a:ext cx="2071962" cy="3041374"/>
          </a:xfrm>
          <a:custGeom>
            <a:avLst/>
            <a:gdLst>
              <a:gd name="T0" fmla="*/ 0 w 1955800"/>
              <a:gd name="T1" fmla="*/ 2058131 h 2980266"/>
              <a:gd name="T2" fmla="*/ 347134 w 1955800"/>
              <a:gd name="T3" fmla="*/ 0 h 2980266"/>
              <a:gd name="T4" fmla="*/ 1955800 w 1955800"/>
              <a:gd name="T5" fmla="*/ 2981325 h 2980266"/>
              <a:gd name="T6" fmla="*/ 0 60000 65536"/>
              <a:gd name="T7" fmla="*/ 0 60000 65536"/>
              <a:gd name="T8" fmla="*/ 0 60000 65536"/>
              <a:gd name="T9" fmla="*/ 0 w 1955800"/>
              <a:gd name="T10" fmla="*/ 0 h 2980266"/>
              <a:gd name="T11" fmla="*/ 1955800 w 1955800"/>
              <a:gd name="T12" fmla="*/ 2980266 h 29802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55800" h="2980266">
                <a:moveTo>
                  <a:pt x="0" y="2057400"/>
                </a:moveTo>
                <a:lnTo>
                  <a:pt x="347134" y="0"/>
                </a:lnTo>
                <a:lnTo>
                  <a:pt x="1955800" y="298026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12700" dist="25401" dir="840008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74E802-C5F7-98CD-92FC-7238C9EF4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23" y="173454"/>
            <a:ext cx="6578154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A1271C-4E32-5F79-7D33-1437BDCD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B9E4-E9B7-2A7B-7EBD-20BA6955B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0623"/>
            <a:ext cx="8534400" cy="6016752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FE79726-C5DA-8047-6B47-715F66CA2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214" y="1970841"/>
            <a:ext cx="870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311D1CD-A79E-1FC2-6C6F-9A484D190A56}"/>
              </a:ext>
            </a:extLst>
          </p:cNvPr>
          <p:cNvSpPr/>
          <p:nvPr/>
        </p:nvSpPr>
        <p:spPr bwMode="auto">
          <a:xfrm>
            <a:off x="3869603" y="1062454"/>
            <a:ext cx="157162" cy="2346325"/>
          </a:xfrm>
          <a:custGeom>
            <a:avLst/>
            <a:gdLst>
              <a:gd name="connsiteX0" fmla="*/ 156633 w 156633"/>
              <a:gd name="connsiteY0" fmla="*/ 0 h 2345266"/>
              <a:gd name="connsiteX1" fmla="*/ 0 w 156633"/>
              <a:gd name="connsiteY1" fmla="*/ 0 h 2345266"/>
              <a:gd name="connsiteX2" fmla="*/ 8466 w 156633"/>
              <a:gd name="connsiteY2" fmla="*/ 2345266 h 2345266"/>
              <a:gd name="connsiteX3" fmla="*/ 152400 w 156633"/>
              <a:gd name="connsiteY3" fmla="*/ 2345266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3" h="2345266">
                <a:moveTo>
                  <a:pt x="156633" y="0"/>
                </a:moveTo>
                <a:lnTo>
                  <a:pt x="0" y="0"/>
                </a:lnTo>
                <a:cubicBezTo>
                  <a:pt x="2832" y="781755"/>
                  <a:pt x="8466" y="1563506"/>
                  <a:pt x="8466" y="2345266"/>
                </a:cubicBezTo>
                <a:lnTo>
                  <a:pt x="152400" y="234526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AA71AFEA-EBB4-DF30-BDBA-48CE29B32E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91775" y="2236013"/>
            <a:ext cx="870011" cy="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D9B38C3B-1A23-BED8-1634-AE281BB3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513" y="4478577"/>
            <a:ext cx="4381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B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53F2326-586F-CC83-9B19-78AC6F51568D}"/>
              </a:ext>
            </a:extLst>
          </p:cNvPr>
          <p:cNvSpPr/>
          <p:nvPr/>
        </p:nvSpPr>
        <p:spPr bwMode="auto">
          <a:xfrm>
            <a:off x="3874365" y="3601099"/>
            <a:ext cx="147219" cy="2009588"/>
          </a:xfrm>
          <a:custGeom>
            <a:avLst/>
            <a:gdLst>
              <a:gd name="connsiteX0" fmla="*/ 156633 w 156633"/>
              <a:gd name="connsiteY0" fmla="*/ 0 h 2345266"/>
              <a:gd name="connsiteX1" fmla="*/ 0 w 156633"/>
              <a:gd name="connsiteY1" fmla="*/ 0 h 2345266"/>
              <a:gd name="connsiteX2" fmla="*/ 8466 w 156633"/>
              <a:gd name="connsiteY2" fmla="*/ 2345266 h 2345266"/>
              <a:gd name="connsiteX3" fmla="*/ 152400 w 156633"/>
              <a:gd name="connsiteY3" fmla="*/ 2345266 h 234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3" h="2345266">
                <a:moveTo>
                  <a:pt x="156633" y="0"/>
                </a:moveTo>
                <a:lnTo>
                  <a:pt x="0" y="0"/>
                </a:lnTo>
                <a:cubicBezTo>
                  <a:pt x="2832" y="781755"/>
                  <a:pt x="8466" y="1563506"/>
                  <a:pt x="8466" y="2345266"/>
                </a:cubicBezTo>
                <a:lnTo>
                  <a:pt x="152400" y="234526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141A878B-305A-B55B-0FC0-F8FBF17F3E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60960" y="4671473"/>
            <a:ext cx="61858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0" name="Group 49">
            <a:extLst>
              <a:ext uri="{FF2B5EF4-FFF2-40B4-BE49-F238E27FC236}">
                <a16:creationId xmlns:a16="http://schemas.microsoft.com/office/drawing/2014/main" id="{93D39294-E909-25C0-11AB-AA41B91A73AC}"/>
              </a:ext>
            </a:extLst>
          </p:cNvPr>
          <p:cNvGrpSpPr>
            <a:grpSpLocks/>
          </p:cNvGrpSpPr>
          <p:nvPr/>
        </p:nvGrpSpPr>
        <p:grpSpPr bwMode="auto">
          <a:xfrm>
            <a:off x="5357966" y="3422712"/>
            <a:ext cx="332620" cy="181622"/>
            <a:chOff x="5080000" y="3208867"/>
            <a:chExt cx="292100" cy="221722"/>
          </a:xfrm>
        </p:grpSpPr>
        <p:grpSp>
          <p:nvGrpSpPr>
            <p:cNvPr id="11" name="Group 48">
              <a:extLst>
                <a:ext uri="{FF2B5EF4-FFF2-40B4-BE49-F238E27FC236}">
                  <a16:creationId xmlns:a16="http://schemas.microsoft.com/office/drawing/2014/main" id="{3F524444-F364-9B4A-7E2C-0049389055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0000" y="3208867"/>
              <a:ext cx="136525" cy="221722"/>
              <a:chOff x="5080000" y="3208867"/>
              <a:chExt cx="136525" cy="221722"/>
            </a:xfrm>
          </p:grpSpPr>
          <p:cxnSp>
            <p:nvCxnSpPr>
              <p:cNvPr id="13" name="Straight Connector 38">
                <a:extLst>
                  <a:ext uri="{FF2B5EF4-FFF2-40B4-BE49-F238E27FC236}">
                    <a16:creationId xmlns:a16="http://schemas.microsoft.com/office/drawing/2014/main" id="{933CB3BB-23CC-CB54-605D-2A5FDD73566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080000" y="3208867"/>
                <a:ext cx="136525" cy="158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4" name="Straight Connector 40">
                <a:extLst>
                  <a:ext uri="{FF2B5EF4-FFF2-40B4-BE49-F238E27FC236}">
                    <a16:creationId xmlns:a16="http://schemas.microsoft.com/office/drawing/2014/main" id="{632165FA-1EE6-AB6E-AA51-8E34851A7BB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080000" y="3429001"/>
                <a:ext cx="136525" cy="158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5" name="Straight Connector 42">
                <a:extLst>
                  <a:ext uri="{FF2B5EF4-FFF2-40B4-BE49-F238E27FC236}">
                    <a16:creationId xmlns:a16="http://schemas.microsoft.com/office/drawing/2014/main" id="{3D9403ED-5A58-10CD-CDB5-2366578B881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106324" y="3319859"/>
                <a:ext cx="218281" cy="158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2" name="Straight Connector 47">
              <a:extLst>
                <a:ext uri="{FF2B5EF4-FFF2-40B4-BE49-F238E27FC236}">
                  <a16:creationId xmlns:a16="http://schemas.microsoft.com/office/drawing/2014/main" id="{292A30EE-2931-3702-241D-F6A1E6C68C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5219700" y="3322134"/>
              <a:ext cx="152400" cy="15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6" name="TextBox 50">
            <a:extLst>
              <a:ext uri="{FF2B5EF4-FFF2-40B4-BE49-F238E27FC236}">
                <a16:creationId xmlns:a16="http://schemas.microsoft.com/office/drawing/2014/main" id="{084BC0AE-04B4-2DBE-7B41-5CB63665A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6479" y="3329615"/>
            <a:ext cx="29800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17" name="TextBox 51">
            <a:extLst>
              <a:ext uri="{FF2B5EF4-FFF2-40B4-BE49-F238E27FC236}">
                <a16:creationId xmlns:a16="http://schemas.microsoft.com/office/drawing/2014/main" id="{88C7DD3E-0C43-B3DE-79A1-692AE704D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917" y="5952230"/>
            <a:ext cx="54043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(a) Appearance of centrifuged blood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D5EE0-94B7-D4B5-DE9D-F8634F6E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47" y="-53182"/>
            <a:ext cx="8535140" cy="64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0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C376E172-B614-C06F-0361-DD018B71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654559-C067-B090-FA01-6EA840F9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88" y="381000"/>
            <a:ext cx="1487424" cy="6095999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B5A6AA8E-4AA0-7B73-95FB-79240EC96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080" y="349728"/>
            <a:ext cx="16113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A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490DB94B-CF0F-5AF5-270F-997B787AA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874" y="1591862"/>
            <a:ext cx="18637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B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68A5A2E-F664-8892-D7D4-F7703F16F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511" y="2764007"/>
            <a:ext cx="1568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C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6725D83F-4C87-B435-1C18-A36FAAEA4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874" y="4129397"/>
            <a:ext cx="18637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526630-7C36-6B6A-8590-D0E5D4456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874" y="5377942"/>
            <a:ext cx="18637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 Regular" charset="0"/>
              </a:rPr>
              <a:t>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0F23BE-73CD-6DAD-7B08-A535836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91" y="253957"/>
            <a:ext cx="6023370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3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37650-47B0-3BF2-C378-55AE624E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12002-F740-FC0D-1846-09563B0CE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8" y="381000"/>
            <a:ext cx="392582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3711DED-2E8B-0BF4-CCEE-6C8486D11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033" y="126060"/>
            <a:ext cx="1897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Anti-A serum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15F126-178D-90B2-0D0E-65FA94D2F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633" y="126060"/>
            <a:ext cx="1897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Anti-B serum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D32D7FD-40D7-A7AC-DD02-B3855A499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233" y="2533771"/>
            <a:ext cx="160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Untreated blood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F6B5F7-A0B7-2D51-5DF9-00147529A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433" y="2179229"/>
            <a:ext cx="1270000" cy="42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Treated with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anti-A serum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E172D9F-C82A-FCEB-7570-0FF5D693B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896" y="2179229"/>
            <a:ext cx="1260475" cy="42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Treated with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anti-B serum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ED1046E-9B96-E0B8-6272-C9D69A2D4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3896" y="2279771"/>
            <a:ext cx="1219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Arial Regular" charset="0"/>
              </a:rPr>
              <a:t>Blood type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0BF145E-569C-A7B7-7F84-65B12E89F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133" y="2878539"/>
            <a:ext cx="6143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64B0CEA-5BD0-823D-F55A-742166FDC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833" y="3894539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2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0D5927F-7338-E394-1527-AC62266BC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933" y="4867676"/>
            <a:ext cx="833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993D850-E8DF-A453-D4C6-2F852BA70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133" y="5824939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 Regular" charset="0"/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EFA279-172F-0ACB-58D1-CA4126D36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586" y="-178088"/>
            <a:ext cx="6023370" cy="67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89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666</Words>
  <Application>Microsoft Office PowerPoint</Application>
  <PresentationFormat>Widescreen</PresentationFormat>
  <Paragraphs>230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Regular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Talbott, Heather</dc:creator>
  <cp:lastModifiedBy>Talbott, Heather</cp:lastModifiedBy>
  <cp:revision>4</cp:revision>
  <dcterms:created xsi:type="dcterms:W3CDTF">2023-10-22T23:04:39Z</dcterms:created>
  <dcterms:modified xsi:type="dcterms:W3CDTF">2023-11-01T22:11:34Z</dcterms:modified>
</cp:coreProperties>
</file>